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60" r:id="rId6"/>
    <p:sldId id="261" r:id="rId7"/>
    <p:sldId id="263" r:id="rId8"/>
    <p:sldId id="264" r:id="rId9"/>
    <p:sldId id="265" r:id="rId10"/>
    <p:sldId id="266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12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68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006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927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795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679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27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78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14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71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61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6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04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5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66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89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52A20-D69F-4A22-A3E4-4EEE1F749E74}" type="datetimeFigureOut">
              <a:rPr lang="fr-FR" smtClean="0"/>
              <a:t>15/11/2020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773C79-4469-4F8C-9A40-9C2E6768F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834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96D06-1DDC-40BC-B2C6-A1387196D9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2400" dirty="0"/>
              <a:t>Fake News among Teenagers – Towards a more responsible media literacy’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KA 2 n°2019-1-SI01-KA229-060523_4</a:t>
            </a:r>
            <a:br>
              <a:rPr lang="en-US" dirty="0"/>
            </a:br>
            <a:r>
              <a:rPr lang="fr-FR" dirty="0"/>
              <a:t>Cyber Security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537EEE-7E6F-4D1F-87B2-C487F35873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fr-FR" dirty="0"/>
              <a:t>LEPRP Jeanne Antide</a:t>
            </a:r>
          </a:p>
          <a:p>
            <a:pPr algn="l"/>
            <a:r>
              <a:rPr lang="fr-FR" dirty="0"/>
              <a:t>Reignier , France  </a:t>
            </a:r>
          </a:p>
          <a:p>
            <a:pPr algn="l"/>
            <a:r>
              <a:rPr lang="fr-FR" dirty="0"/>
              <a:t>22/10/20 </a:t>
            </a:r>
          </a:p>
        </p:txBody>
      </p:sp>
    </p:spTree>
    <p:extLst>
      <p:ext uri="{BB962C8B-B14F-4D97-AF65-F5344CB8AC3E}">
        <p14:creationId xmlns:p14="http://schemas.microsoft.com/office/powerpoint/2010/main" val="110447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DB6B5E-A9F7-4BF5-AD10-4565108F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Back to normal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C84A2B0-947A-4590-BD32-3A87C6778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76" y="1488281"/>
            <a:ext cx="8312326" cy="4760119"/>
          </a:xfrm>
        </p:spPr>
      </p:pic>
    </p:spTree>
    <p:extLst>
      <p:ext uri="{BB962C8B-B14F-4D97-AF65-F5344CB8AC3E}">
        <p14:creationId xmlns:p14="http://schemas.microsoft.com/office/powerpoint/2010/main" val="97186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F87F2-E0CC-4A64-A8D8-4E2ECE53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228127" cy="649357"/>
          </a:xfrm>
        </p:spPr>
        <p:txBody>
          <a:bodyPr/>
          <a:lstStyle/>
          <a:p>
            <a:pPr algn="ctr"/>
            <a:r>
              <a:rPr lang="fr-FR" dirty="0"/>
              <a:t>Conclusion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4822B3-C25A-4063-B118-015D32D26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7253"/>
            <a:ext cx="8596668" cy="4504110"/>
          </a:xfrm>
        </p:spPr>
        <p:txBody>
          <a:bodyPr>
            <a:normAutofit/>
          </a:bodyPr>
          <a:lstStyle/>
          <a:p>
            <a:r>
              <a:rPr lang="fr-FR" dirty="0" err="1"/>
              <a:t>Students</a:t>
            </a:r>
            <a:r>
              <a:rPr lang="fr-FR" dirty="0"/>
              <a:t> </a:t>
            </a:r>
            <a:r>
              <a:rPr lang="fr-FR" dirty="0" err="1"/>
              <a:t>grasped</a:t>
            </a:r>
            <a:r>
              <a:rPr lang="fr-FR" dirty="0"/>
              <a:t> the </a:t>
            </a:r>
            <a:r>
              <a:rPr lang="fr-FR" dirty="0" err="1"/>
              <a:t>meaning</a:t>
            </a:r>
            <a:r>
              <a:rPr lang="fr-FR" dirty="0"/>
              <a:t> and the </a:t>
            </a:r>
            <a:r>
              <a:rPr lang="fr-FR" dirty="0" err="1"/>
              <a:t>purpose</a:t>
            </a:r>
            <a:r>
              <a:rPr lang="fr-FR" dirty="0"/>
              <a:t> of </a:t>
            </a:r>
            <a:r>
              <a:rPr lang="fr-FR" dirty="0" err="1"/>
              <a:t>working</a:t>
            </a:r>
            <a:r>
              <a:rPr lang="fr-FR" dirty="0"/>
              <a:t> on cyber </a:t>
            </a:r>
            <a:r>
              <a:rPr lang="fr-FR" dirty="0" err="1"/>
              <a:t>safety</a:t>
            </a:r>
            <a:r>
              <a:rPr lang="fr-FR" dirty="0"/>
              <a:t>.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treated</a:t>
            </a:r>
            <a:r>
              <a:rPr lang="fr-FR" dirty="0"/>
              <a:t> a </a:t>
            </a:r>
            <a:r>
              <a:rPr lang="fr-FR" dirty="0" err="1"/>
              <a:t>variety</a:t>
            </a:r>
            <a:r>
              <a:rPr lang="fr-FR" dirty="0"/>
              <a:t> of situations from </a:t>
            </a:r>
            <a:r>
              <a:rPr lang="fr-FR" dirty="0" err="1"/>
              <a:t>current</a:t>
            </a:r>
            <a:r>
              <a:rPr lang="fr-FR" dirty="0"/>
              <a:t> news at </a:t>
            </a:r>
            <a:r>
              <a:rPr lang="fr-FR" dirty="0" err="1"/>
              <a:t>school</a:t>
            </a:r>
            <a:r>
              <a:rPr lang="fr-FR" dirty="0"/>
              <a:t> to national issues … </a:t>
            </a:r>
          </a:p>
          <a:p>
            <a:pPr marL="0" indent="0">
              <a:buNone/>
            </a:pPr>
            <a:endParaRPr lang="fr-FR" dirty="0"/>
          </a:p>
          <a:p>
            <a:r>
              <a:rPr lang="en-US" dirty="0"/>
              <a:t>“Any resemblance to existing characters or situation is fortuitous”</a:t>
            </a:r>
          </a:p>
          <a:p>
            <a:r>
              <a:rPr lang="en-US" dirty="0"/>
              <a:t>Erasmus can not be held responsible of the outcome of the project … </a:t>
            </a:r>
          </a:p>
          <a:p>
            <a:r>
              <a:rPr lang="en-US" dirty="0"/>
              <a:t>Many thanks for watching this PowerPoint 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Still we hope you enjoyed it.  ;-) </a:t>
            </a:r>
          </a:p>
          <a:p>
            <a:endParaRPr lang="en-US" dirty="0"/>
          </a:p>
          <a:p>
            <a:pPr algn="r"/>
            <a:r>
              <a:rPr lang="en-US" dirty="0"/>
              <a:t>Students from 2</a:t>
            </a:r>
            <a:r>
              <a:rPr lang="en-US" baseline="30000" dirty="0"/>
              <a:t>nd</a:t>
            </a:r>
            <a:r>
              <a:rPr lang="en-US" dirty="0"/>
              <a:t> TCV A </a:t>
            </a:r>
          </a:p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8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A14B9-D92E-4E7A-88A4-8572CBCA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Method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23A6C1-AEE7-44AF-844B-4BF969E1A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Students</a:t>
            </a:r>
            <a:r>
              <a:rPr lang="fr-FR" dirty="0"/>
              <a:t> </a:t>
            </a:r>
            <a:r>
              <a:rPr lang="fr-FR" dirty="0" err="1"/>
              <a:t>listed</a:t>
            </a:r>
            <a:r>
              <a:rPr lang="fr-FR" dirty="0"/>
              <a:t> keywords on how to surf </a:t>
            </a:r>
            <a:r>
              <a:rPr lang="fr-FR" dirty="0" err="1"/>
              <a:t>safely</a:t>
            </a:r>
            <a:r>
              <a:rPr lang="fr-FR" dirty="0"/>
              <a:t> on the net 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err="1"/>
              <a:t>Password</a:t>
            </a:r>
            <a:r>
              <a:rPr lang="fr-FR" dirty="0"/>
              <a:t>, login, 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naviguation,VPN</a:t>
            </a:r>
            <a:r>
              <a:rPr lang="fr-FR" dirty="0"/>
              <a:t>, sources checking, parental guidance , </a:t>
            </a:r>
            <a:r>
              <a:rPr lang="fr-FR" dirty="0" err="1"/>
              <a:t>parameters</a:t>
            </a:r>
            <a:r>
              <a:rPr lang="fr-FR" dirty="0"/>
              <a:t> … 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dirty="0"/>
          </a:p>
          <a:p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listed</a:t>
            </a:r>
            <a:r>
              <a:rPr lang="fr-FR" dirty="0"/>
              <a:t> the </a:t>
            </a:r>
            <a:r>
              <a:rPr lang="fr-FR" dirty="0" err="1"/>
              <a:t>different</a:t>
            </a:r>
            <a:r>
              <a:rPr lang="fr-FR" dirty="0"/>
              <a:t> types of news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consider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fake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err="1"/>
              <a:t>Rumors</a:t>
            </a:r>
            <a:r>
              <a:rPr lang="fr-FR" dirty="0"/>
              <a:t>, </a:t>
            </a:r>
            <a:r>
              <a:rPr lang="fr-FR" dirty="0" err="1"/>
              <a:t>scientism</a:t>
            </a:r>
            <a:r>
              <a:rPr lang="fr-FR" dirty="0"/>
              <a:t>, propaganda, </a:t>
            </a:r>
            <a:r>
              <a:rPr lang="fr-FR" dirty="0" err="1"/>
              <a:t>illuminati</a:t>
            </a:r>
            <a:r>
              <a:rPr lang="fr-FR" dirty="0"/>
              <a:t>, </a:t>
            </a:r>
            <a:r>
              <a:rPr lang="fr-FR" dirty="0" err="1"/>
              <a:t>conspiracy</a:t>
            </a:r>
            <a:r>
              <a:rPr lang="fr-FR" dirty="0"/>
              <a:t>, lies, </a:t>
            </a:r>
            <a:r>
              <a:rPr lang="fr-FR" dirty="0" err="1"/>
              <a:t>defamation</a:t>
            </a:r>
            <a:r>
              <a:rPr lang="fr-FR" dirty="0"/>
              <a:t> … </a:t>
            </a:r>
          </a:p>
        </p:txBody>
      </p:sp>
    </p:spTree>
    <p:extLst>
      <p:ext uri="{BB962C8B-B14F-4D97-AF65-F5344CB8AC3E}">
        <p14:creationId xmlns:p14="http://schemas.microsoft.com/office/powerpoint/2010/main" val="40958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BC77A1-B466-4E1C-B670-2AA27B38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The Eiffel </a:t>
            </a:r>
            <a:r>
              <a:rPr lang="fr-FR" dirty="0" err="1"/>
              <a:t>tower</a:t>
            </a:r>
            <a:r>
              <a:rPr lang="fr-FR" dirty="0"/>
              <a:t> has </a:t>
            </a:r>
            <a:r>
              <a:rPr lang="fr-FR" dirty="0" err="1"/>
              <a:t>collapsed</a:t>
            </a:r>
            <a:r>
              <a:rPr lang="fr-FR" dirty="0"/>
              <a:t> </a:t>
            </a:r>
          </a:p>
        </p:txBody>
      </p:sp>
      <p:pic>
        <p:nvPicPr>
          <p:cNvPr id="4" name="jeanne ambre clementine rose  fake news safety">
            <a:hlinkClick r:id="" action="ppaction://media"/>
            <a:extLst>
              <a:ext uri="{FF2B5EF4-FFF2-40B4-BE49-F238E27FC236}">
                <a16:creationId xmlns:a16="http://schemas.microsoft.com/office/drawing/2014/main" id="{6EFD5F25-1D82-4E69-8ACF-EFE99F3159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813" y="2160588"/>
            <a:ext cx="6858000" cy="3881437"/>
          </a:xfrm>
        </p:spPr>
      </p:pic>
    </p:spTree>
    <p:extLst>
      <p:ext uri="{BB962C8B-B14F-4D97-AF65-F5344CB8AC3E}">
        <p14:creationId xmlns:p14="http://schemas.microsoft.com/office/powerpoint/2010/main" val="36140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C1DA60-98D1-42EE-9669-1CB6EAF6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Mistreatment</a:t>
            </a:r>
            <a:r>
              <a:rPr lang="fr-FR" dirty="0"/>
              <a:t> at the </a:t>
            </a:r>
            <a:r>
              <a:rPr lang="fr-FR" dirty="0" err="1"/>
              <a:t>petshop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fake  new news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9ECE04D-7BD4-4466-BD9F-F5401278F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741" y="2226859"/>
            <a:ext cx="3503172" cy="4670897"/>
          </a:xfrm>
        </p:spPr>
      </p:pic>
    </p:spTree>
    <p:extLst>
      <p:ext uri="{BB962C8B-B14F-4D97-AF65-F5344CB8AC3E}">
        <p14:creationId xmlns:p14="http://schemas.microsoft.com/office/powerpoint/2010/main" val="2846100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7084E-3A2E-4DCF-ADB2-0C6990A3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5" y="569842"/>
            <a:ext cx="7407965" cy="143123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Rumor on test:</a:t>
            </a:r>
            <a:br>
              <a:rPr lang="fr-FR" dirty="0"/>
            </a:b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can not </a:t>
            </a:r>
            <a:r>
              <a:rPr lang="fr-FR" dirty="0" err="1"/>
              <a:t>get</a:t>
            </a:r>
            <a:r>
              <a:rPr lang="fr-FR" dirty="0"/>
              <a:t> 20 out of 20, </a:t>
            </a:r>
            <a:r>
              <a:rPr lang="fr-FR" dirty="0" err="1"/>
              <a:t>you</a:t>
            </a:r>
            <a:r>
              <a:rPr lang="fr-FR" dirty="0"/>
              <a:t> must have </a:t>
            </a:r>
            <a:r>
              <a:rPr lang="fr-FR" dirty="0" err="1"/>
              <a:t>paid</a:t>
            </a:r>
            <a:r>
              <a:rPr lang="fr-FR" dirty="0"/>
              <a:t> the </a:t>
            </a:r>
            <a:r>
              <a:rPr lang="fr-FR" dirty="0" err="1"/>
              <a:t>teacher</a:t>
            </a:r>
            <a:r>
              <a:rPr lang="fr-FR" dirty="0"/>
              <a:t> !   </a:t>
            </a:r>
          </a:p>
        </p:txBody>
      </p:sp>
      <p:pic>
        <p:nvPicPr>
          <p:cNvPr id="4" name="vidéo fake news safety anglais fantine léa edène">
            <a:hlinkClick r:id="" action="ppaction://media"/>
            <a:extLst>
              <a:ext uri="{FF2B5EF4-FFF2-40B4-BE49-F238E27FC236}">
                <a16:creationId xmlns:a16="http://schemas.microsoft.com/office/drawing/2014/main" id="{D0919509-BE1B-4645-9E75-D9A504B1BD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4613" y="2160588"/>
            <a:ext cx="2182812" cy="3881437"/>
          </a:xfrm>
        </p:spPr>
      </p:pic>
    </p:spTree>
    <p:extLst>
      <p:ext uri="{BB962C8B-B14F-4D97-AF65-F5344CB8AC3E}">
        <p14:creationId xmlns:p14="http://schemas.microsoft.com/office/powerpoint/2010/main" val="30771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A20D5A-1710-49DE-8BDA-A013339B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An article about fake news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A90D3AF-75E7-4F04-9F72-EC779CE01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2462" y="1565422"/>
            <a:ext cx="3644999" cy="4860000"/>
          </a:xfrm>
        </p:spPr>
      </p:pic>
    </p:spTree>
    <p:extLst>
      <p:ext uri="{BB962C8B-B14F-4D97-AF65-F5344CB8AC3E}">
        <p14:creationId xmlns:p14="http://schemas.microsoft.com/office/powerpoint/2010/main" val="42085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70689-B41B-4130-B55C-A7C0F1EBE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The </a:t>
            </a:r>
            <a:r>
              <a:rPr lang="fr-FR" dirty="0" err="1"/>
              <a:t>title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E640582-CA96-4F28-BB32-298FC3B1D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3257273"/>
            <a:ext cx="8596312" cy="1688066"/>
          </a:xfrm>
        </p:spPr>
      </p:pic>
    </p:spTree>
    <p:extLst>
      <p:ext uri="{BB962C8B-B14F-4D97-AF65-F5344CB8AC3E}">
        <p14:creationId xmlns:p14="http://schemas.microsoft.com/office/powerpoint/2010/main" val="6763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E1A737-5B79-49FC-B80A-7570452C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The situation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412830-FC54-4BA8-8135-0017D0571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62" y="2160588"/>
            <a:ext cx="5182914" cy="3881437"/>
          </a:xfrm>
        </p:spPr>
      </p:pic>
    </p:spTree>
    <p:extLst>
      <p:ext uri="{BB962C8B-B14F-4D97-AF65-F5344CB8AC3E}">
        <p14:creationId xmlns:p14="http://schemas.microsoft.com/office/powerpoint/2010/main" val="22900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48F56-921A-4B4E-BD15-AA53A955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Beware</a:t>
            </a:r>
            <a:r>
              <a:rPr lang="fr-FR" dirty="0"/>
              <a:t> of Fake News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6514F7A-ECCF-4566-9848-32F281DD9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81" y="2160588"/>
            <a:ext cx="5956076" cy="3881437"/>
          </a:xfrm>
        </p:spPr>
      </p:pic>
    </p:spTree>
    <p:extLst>
      <p:ext uri="{BB962C8B-B14F-4D97-AF65-F5344CB8AC3E}">
        <p14:creationId xmlns:p14="http://schemas.microsoft.com/office/powerpoint/2010/main" val="41744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</TotalTime>
  <Words>210</Words>
  <Application>Microsoft Office PowerPoint</Application>
  <PresentationFormat>Grand écran</PresentationFormat>
  <Paragraphs>30</Paragraphs>
  <Slides>11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Trebuchet MS</vt:lpstr>
      <vt:lpstr>Wingdings</vt:lpstr>
      <vt:lpstr>Wingdings 3</vt:lpstr>
      <vt:lpstr>Facette</vt:lpstr>
      <vt:lpstr>Fake News among Teenagers – Towards a more responsible media literacy’  KA 2 n°2019-1-SI01-KA229-060523_4 Cyber Security </vt:lpstr>
      <vt:lpstr>Method </vt:lpstr>
      <vt:lpstr>The Eiffel tower has collapsed </vt:lpstr>
      <vt:lpstr>Mistreatment at the petshop was fake  new news </vt:lpstr>
      <vt:lpstr>Rumor on test:  you can not get 20 out of 20, you must have paid the teacher !   </vt:lpstr>
      <vt:lpstr>An article about fake news </vt:lpstr>
      <vt:lpstr>The title </vt:lpstr>
      <vt:lpstr>The situation </vt:lpstr>
      <vt:lpstr>Beware of Fake News </vt:lpstr>
      <vt:lpstr>Back to normal 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Fake News among Teenagers – Towards a more responsible media literacy’  KA 2 n°2019-1-SI01-KA229-060523_4 Cyber Security</dc:title>
  <dc:creator>d m</dc:creator>
  <cp:lastModifiedBy>d m</cp:lastModifiedBy>
  <cp:revision>20</cp:revision>
  <dcterms:created xsi:type="dcterms:W3CDTF">2020-10-21T15:22:25Z</dcterms:created>
  <dcterms:modified xsi:type="dcterms:W3CDTF">2020-11-15T10:45:35Z</dcterms:modified>
</cp:coreProperties>
</file>