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82" r:id="rId3"/>
    <p:sldId id="280" r:id="rId4"/>
    <p:sldId id="281" r:id="rId5"/>
    <p:sldId id="279" r:id="rId6"/>
    <p:sldId id="257" r:id="rId7"/>
    <p:sldId id="273" r:id="rId8"/>
    <p:sldId id="259" r:id="rId9"/>
    <p:sldId id="258" r:id="rId10"/>
    <p:sldId id="261" r:id="rId11"/>
    <p:sldId id="260" r:id="rId12"/>
    <p:sldId id="262" r:id="rId13"/>
    <p:sldId id="274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617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3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78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955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1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1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5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6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5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318720-F4FE-4068-9C71-A908DCCEABF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FBA2EB-3F01-45A9-8B4C-DBF205E0E9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33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enti.com/bxty5mn26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nti.com/2uof2nz2h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nti.com/2uof2nz2h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3ZgMne73smMMNcX3fXbuzDXdH4_a6cX_joa1jh3Vm7k/edit?usp=sharing" TargetMode="External"/><Relationship Id="rId2" Type="http://schemas.openxmlformats.org/officeDocument/2006/relationships/hyperlink" Target="https://docs.google.com/document/d/11J-yMvIPl8HstN-x0HvTmvsdPOCri-GalGgn6vMve0Y/edit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PtF1yaOeEcMQZe6H04teXu2-daX_hj1f-ODF0vHtpgk/edit?usp=sharing" TargetMode="External"/><Relationship Id="rId5" Type="http://schemas.openxmlformats.org/officeDocument/2006/relationships/hyperlink" Target="https://docs.google.com/document/d/1O9_vqW_86NzI7PBnhL1iBmCGl62sLFy9ImjKcPSsR14/edit?usp=sharing" TargetMode="External"/><Relationship Id="rId4" Type="http://schemas.openxmlformats.org/officeDocument/2006/relationships/hyperlink" Target="https://docs.google.com/document/d/1NZyEPWq4CzhaeMu3DaBbyOJSvq76XyvbTGB6LdxluCQ/edit?usp=shar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3ZgMne73smMMNcX3fXbuzDXdH4_a6cX_joa1jh3Vm7k/edit?usp=sharing" TargetMode="External"/><Relationship Id="rId2" Type="http://schemas.openxmlformats.org/officeDocument/2006/relationships/hyperlink" Target="https://docs.google.com/document/d/11J-yMvIPl8HstN-x0HvTmvsdPOCri-GalGgn6vMve0Y/edit?usp=shari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ocs.google.com/document/d/1PtF1yaOeEcMQZe6H04teXu2-daX_hj1f-ODF0vHtpgk/edit?usp=sharing" TargetMode="External"/><Relationship Id="rId5" Type="http://schemas.openxmlformats.org/officeDocument/2006/relationships/hyperlink" Target="https://docs.google.com/document/d/1O9_vqW_86NzI7PBnhL1iBmCGl62sLFy9ImjKcPSsR14/edit?usp=sharing" TargetMode="External"/><Relationship Id="rId4" Type="http://schemas.openxmlformats.org/officeDocument/2006/relationships/hyperlink" Target="https://docs.google.com/document/d/1NZyEPWq4CzhaeMu3DaBbyOJSvq76XyvbTGB6LdxluCQ/edit?usp=sharing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y2I0xAPSQ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ef-gmx.com/mail/client/M9pdrb2jxcE/dereferrer/?redirectUrl=https%3A%2F%2Fwww.youtube.com%2Fplaylist%3Flist%3DPLNhGUTG3M27Z5tYPUeGI0R29txjwafoE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5CHtdxq7Z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nrOX2PQVq5FS7MjP5NRq1WhBIfBX7LWeE1HLN2qKzcY/edit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uA1GBzXzr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uA1GBzXzr4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RZURSFV9h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RZURSFV9hk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NzEhKphn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nti.com/bxty5mn2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Erasmus+ Fake News project, Slovenia, 2021</a:t>
            </a:r>
          </a:p>
          <a:p>
            <a:r>
              <a:rPr lang="en-GB" dirty="0" smtClean="0"/>
              <a:t>Marko </a:t>
            </a:r>
            <a:r>
              <a:rPr lang="en-GB" dirty="0" err="1" smtClean="0"/>
              <a:t>Majce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What is populism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 smtClean="0"/>
              <a:t>Mentimeter</a:t>
            </a:r>
            <a:r>
              <a:rPr lang="en-GB" i="1" dirty="0" smtClean="0"/>
              <a:t> </a:t>
            </a:r>
            <a:r>
              <a:rPr lang="en-GB" i="1" dirty="0"/>
              <a:t>2: Do you think, there is more populism in your country now than a year ago?</a:t>
            </a:r>
            <a:endParaRPr lang="en-US" dirty="0"/>
          </a:p>
          <a:p>
            <a:r>
              <a:rPr lang="en-US" dirty="0" smtClean="0">
                <a:hlinkClick r:id="rId2"/>
              </a:rPr>
              <a:t>https://www.menti.com/bxty5mn261</a:t>
            </a:r>
            <a:endParaRPr lang="en-US" dirty="0" smtClean="0"/>
          </a:p>
          <a:p>
            <a:r>
              <a:rPr lang="en-SI" dirty="0" smtClean="0"/>
              <a:t>8524 9680 </a:t>
            </a:r>
            <a:endParaRPr lang="en-GB" dirty="0" smtClean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894" y="2652222"/>
            <a:ext cx="3858306" cy="385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What is fake news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“Fake news is a false or misleading information presented as news.”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“Bed news sells.”</a:t>
            </a:r>
            <a:endParaRPr lang="en-US" dirty="0"/>
          </a:p>
          <a:p>
            <a:r>
              <a:rPr lang="en-GB" dirty="0"/>
              <a:t>The aim of fake news is to attract attention, often for political or economic reasons.</a:t>
            </a:r>
            <a:endParaRPr lang="en-US" dirty="0"/>
          </a:p>
          <a:p>
            <a:r>
              <a:rPr lang="en-GB" dirty="0"/>
              <a:t>Fake news are considered to be a means in election campaigns. </a:t>
            </a:r>
            <a:endParaRPr lang="en-US" dirty="0"/>
          </a:p>
          <a:p>
            <a:r>
              <a:rPr lang="en-GB" dirty="0"/>
              <a:t>Slovenian examples of fake news: Bitcoin city. (Scam)</a:t>
            </a:r>
            <a:endParaRPr lang="en-US" dirty="0"/>
          </a:p>
          <a:p>
            <a:r>
              <a:rPr lang="en-GB" dirty="0"/>
              <a:t>The phenomenon not new, but social media favoured the spreading of fake news.</a:t>
            </a:r>
            <a:endParaRPr lang="en-US" dirty="0"/>
          </a:p>
          <a:p>
            <a:r>
              <a:rPr lang="en-GB" dirty="0"/>
              <a:t>No journalistic professionalism in social media!</a:t>
            </a:r>
            <a:endParaRPr lang="en-US" dirty="0"/>
          </a:p>
          <a:p>
            <a:r>
              <a:rPr lang="en-GB" dirty="0"/>
              <a:t>Detecting fake news – algorithms to uncover 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5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What is fake news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Mentimeter</a:t>
            </a:r>
            <a:r>
              <a:rPr lang="en-GB" i="1" dirty="0"/>
              <a:t> 3: Have you ever been deceived by a fake news</a:t>
            </a:r>
            <a:r>
              <a:rPr lang="en-GB" i="1" dirty="0" smtClean="0"/>
              <a:t>?</a:t>
            </a:r>
          </a:p>
          <a:p>
            <a:endParaRPr lang="en-GB" i="1" dirty="0"/>
          </a:p>
          <a:p>
            <a:r>
              <a:rPr lang="en-US" dirty="0" smtClean="0">
                <a:hlinkClick r:id="rId2"/>
              </a:rPr>
              <a:t>https://www.menti.com/2uof2nz2hz</a:t>
            </a:r>
            <a:endParaRPr lang="en-US" dirty="0" smtClean="0"/>
          </a:p>
          <a:p>
            <a:r>
              <a:rPr lang="en-GB" dirty="0" smtClean="0"/>
              <a:t>The voting code 4922 5234 is valid now and expires in 2 days.</a:t>
            </a:r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306" y="1854925"/>
            <a:ext cx="2652168" cy="265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What is fake news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 smtClean="0"/>
              <a:t>Mentimeter</a:t>
            </a:r>
            <a:r>
              <a:rPr lang="en-GB" i="1" dirty="0" smtClean="0"/>
              <a:t> 4: Do you know, how to uncover fake news? </a:t>
            </a:r>
            <a:endParaRPr lang="en-US" dirty="0" smtClean="0"/>
          </a:p>
          <a:p>
            <a:endParaRPr lang="en-GB" i="1" dirty="0"/>
          </a:p>
          <a:p>
            <a:r>
              <a:rPr lang="en-US" dirty="0" smtClean="0">
                <a:hlinkClick r:id="rId2"/>
              </a:rPr>
              <a:t>https://www.menti.com/2uof2nz2hz</a:t>
            </a:r>
            <a:endParaRPr lang="en-US" dirty="0" smtClean="0"/>
          </a:p>
          <a:p>
            <a:r>
              <a:rPr lang="en-GB" dirty="0" smtClean="0"/>
              <a:t>The voting code 4922 5234 is valid now and expires in 2 days.</a:t>
            </a:r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221" y="1785257"/>
            <a:ext cx="2652168" cy="265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u="sng" dirty="0"/>
              <a:t>How are populism and fake news related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Populism is considered to have a more black-white worldview – simple solutions for complex problems.</a:t>
            </a:r>
            <a:endParaRPr lang="en-US" dirty="0"/>
          </a:p>
          <a:p>
            <a:r>
              <a:rPr lang="en-GB" dirty="0"/>
              <a:t>Fake news is a news which is usually very striking and supports non-elitist, non-liberal thinking.</a:t>
            </a:r>
            <a:endParaRPr lang="en-US" dirty="0"/>
          </a:p>
          <a:p>
            <a:r>
              <a:rPr lang="en-GB" dirty="0"/>
              <a:t>It usually addresses our views that are more underlying, biased and serves us as a confirmation of our presentiment. (“I knew it!”)</a:t>
            </a:r>
            <a:endParaRPr lang="en-US" dirty="0"/>
          </a:p>
          <a:p>
            <a:r>
              <a:rPr lang="en-GB" dirty="0"/>
              <a:t>Populist politicians are acting as a sole speaker of one social group – therefore they usually don’t choose means to represent themselves as such.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u="sng" dirty="0"/>
              <a:t>How are populism and fake news related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/>
              <a:t>Mentimeter</a:t>
            </a:r>
            <a:r>
              <a:rPr lang="en-GB" i="1" dirty="0"/>
              <a:t> 5: Are politicians in your country using fake news</a:t>
            </a:r>
            <a:r>
              <a:rPr lang="en-GB" i="1" dirty="0" smtClean="0"/>
              <a:t>?</a:t>
            </a:r>
          </a:p>
          <a:p>
            <a:r>
              <a:rPr lang="en-GB" dirty="0" smtClean="0"/>
              <a:t>The voting code 7957 9469 is valid now and expires in 2 days.</a:t>
            </a:r>
          </a:p>
          <a:p>
            <a:r>
              <a:rPr lang="en-US" dirty="0" smtClean="0"/>
              <a:t>https://www.menti.com/uo9he56zzp</a:t>
            </a:r>
            <a:endParaRPr lang="en-US" dirty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21" y="3428999"/>
            <a:ext cx="2985271" cy="298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Why should we avoid populism?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Politician sets himself as a spokesperson for particular group of people </a:t>
            </a:r>
            <a:r>
              <a:rPr lang="en-GB" dirty="0" smtClean="0"/>
              <a:t>– </a:t>
            </a:r>
            <a:r>
              <a:rPr lang="en-GB" dirty="0"/>
              <a:t>antidemocratic</a:t>
            </a:r>
            <a:endParaRPr lang="en-US" dirty="0"/>
          </a:p>
          <a:p>
            <a:pPr lvl="1"/>
            <a:r>
              <a:rPr lang="en-GB" dirty="0"/>
              <a:t>Idea of toleration – accepting the realities of the others</a:t>
            </a:r>
            <a:endParaRPr lang="en-US" dirty="0"/>
          </a:p>
          <a:p>
            <a:pPr lvl="1"/>
            <a:r>
              <a:rPr lang="en-GB" dirty="0"/>
              <a:t>Notions of self-restrain</a:t>
            </a:r>
            <a:endParaRPr lang="en-US" dirty="0"/>
          </a:p>
          <a:p>
            <a:r>
              <a:rPr lang="en-GB" dirty="0"/>
              <a:t>The worldview of a populist – </a:t>
            </a:r>
            <a:r>
              <a:rPr lang="en-GB" i="1" dirty="0"/>
              <a:t>I have right to anything needed to impose things because </a:t>
            </a:r>
            <a:r>
              <a:rPr lang="en-GB" i="1" dirty="0" smtClean="0"/>
              <a:t>I’m right</a:t>
            </a:r>
            <a:r>
              <a:rPr lang="en-GB" dirty="0"/>
              <a:t>. </a:t>
            </a:r>
            <a:endParaRPr lang="en-US" dirty="0"/>
          </a:p>
          <a:p>
            <a:r>
              <a:rPr lang="en-GB" dirty="0"/>
              <a:t>To eliminate a populist, moderate politicians become populistic …  death spiral, everybody is pushing to the </a:t>
            </a:r>
            <a:r>
              <a:rPr lang="en-GB" dirty="0" smtClean="0"/>
              <a:t>maximum</a:t>
            </a:r>
            <a:r>
              <a:rPr lang="en-GB" dirty="0"/>
              <a:t> </a:t>
            </a:r>
            <a:r>
              <a:rPr lang="en-SI" dirty="0" smtClean="0">
                <a:sym typeface="Wingdings" panose="05000000000000000000" pitchFamily="2" charset="2"/>
              </a:rPr>
              <a:t>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smtClean="0"/>
              <a:t>democracy </a:t>
            </a:r>
            <a:r>
              <a:rPr lang="en-GB" dirty="0"/>
              <a:t>very fragile.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Why should we avoid populism?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Mentimeter</a:t>
            </a:r>
            <a:r>
              <a:rPr lang="en-GB" i="1" dirty="0"/>
              <a:t> 6: Do you think democracy is the best way of running a state</a:t>
            </a:r>
            <a:r>
              <a:rPr lang="en-GB" i="1" dirty="0" smtClean="0"/>
              <a:t>?</a:t>
            </a:r>
          </a:p>
          <a:p>
            <a:r>
              <a:rPr lang="en-GB" dirty="0" smtClean="0"/>
              <a:t>The voting code 7957 9469 is valid now and expires in 2 days.</a:t>
            </a:r>
          </a:p>
          <a:p>
            <a:r>
              <a:rPr lang="en-US" dirty="0" smtClean="0"/>
              <a:t>https://www.menti.com/uo9he56zzp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386" y="3071947"/>
            <a:ext cx="2985271" cy="298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u="sng" dirty="0"/>
              <a:t>Quiz – solving it together – in international teams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https://forms.gle/GqthGYZytuBB3Lzy5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u="sng" dirty="0"/>
              <a:t>Drafting a summary together – in international teams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Go to your teams and discuss a short summary. Go to the common document and write some keywords/short summary of the lesson.</a:t>
            </a:r>
          </a:p>
          <a:p>
            <a:r>
              <a:rPr lang="en-GB" dirty="0" smtClean="0"/>
              <a:t>Breakout rooms are labelled with colours and have their specific documents: </a:t>
            </a:r>
          </a:p>
          <a:p>
            <a:pPr lvl="1"/>
            <a:r>
              <a:rPr lang="en-GB" dirty="0" smtClean="0">
                <a:hlinkClick r:id="rId2"/>
              </a:rPr>
              <a:t>White group </a:t>
            </a:r>
            <a:r>
              <a:rPr lang="en-GB" dirty="0" smtClean="0"/>
              <a:t>- </a:t>
            </a:r>
            <a:r>
              <a:rPr lang="en-GB" sz="1800" dirty="0" smtClean="0"/>
              <a:t>https://docs.google.com/document/d/11J-yMvIPl8HstN-x0HvTmvsdPOCri-GalGgn6vMve0Y/edit?usp=sharing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Yellow </a:t>
            </a:r>
            <a:r>
              <a:rPr lang="en-GB" dirty="0" smtClean="0">
                <a:hlinkClick r:id="rId3"/>
              </a:rPr>
              <a:t>group </a:t>
            </a:r>
            <a:r>
              <a:rPr lang="en-GB" dirty="0" smtClean="0"/>
              <a:t>- </a:t>
            </a:r>
            <a:r>
              <a:rPr lang="en-GB" sz="1900" dirty="0" smtClean="0"/>
              <a:t>https://docs.google.com/document/d/13ZgMne73smMMNcX3fXbuzDXdH4_a6cX_joa1jh3Vm7k/edit?usp=sharing</a:t>
            </a:r>
            <a:endParaRPr lang="en-GB" dirty="0" smtClean="0"/>
          </a:p>
          <a:p>
            <a:pPr lvl="1"/>
            <a:r>
              <a:rPr lang="en-GB" dirty="0" smtClean="0">
                <a:hlinkClick r:id="rId4"/>
              </a:rPr>
              <a:t>Green </a:t>
            </a:r>
            <a:r>
              <a:rPr lang="en-GB" dirty="0" smtClean="0">
                <a:hlinkClick r:id="rId4"/>
              </a:rPr>
              <a:t>group </a:t>
            </a:r>
            <a:r>
              <a:rPr lang="en-GB" dirty="0" smtClean="0"/>
              <a:t>- </a:t>
            </a:r>
            <a:r>
              <a:rPr lang="en-GB" sz="1900" dirty="0" smtClean="0"/>
              <a:t>https://docs.google.com/document/d/1NZyEPWq4CzhaeMu3DaBbyOJSvq76XyvbTGB6LdxluCQ/edit?usp=sharing</a:t>
            </a:r>
            <a:endParaRPr lang="en-GB" sz="1900" dirty="0" smtClean="0"/>
          </a:p>
          <a:p>
            <a:pPr lvl="1"/>
            <a:r>
              <a:rPr lang="en-GB" dirty="0" smtClean="0">
                <a:hlinkClick r:id="rId5"/>
              </a:rPr>
              <a:t>Blue</a:t>
            </a:r>
            <a:r>
              <a:rPr lang="en-GB" dirty="0" smtClean="0">
                <a:hlinkClick r:id="rId5"/>
              </a:rPr>
              <a:t> group </a:t>
            </a:r>
            <a:r>
              <a:rPr lang="en-GB" dirty="0" smtClean="0"/>
              <a:t>- </a:t>
            </a:r>
            <a:r>
              <a:rPr lang="en-GB" sz="2100" dirty="0" smtClean="0"/>
              <a:t>https://docs.google.com/document/d/1O9_vqW_86NzI7PBnhL1iBmCGl62sLFy9ImjKcPSsR14/edit?usp=sharing</a:t>
            </a:r>
            <a:endParaRPr lang="en-GB" dirty="0" smtClean="0"/>
          </a:p>
          <a:p>
            <a:pPr lvl="1"/>
            <a:r>
              <a:rPr lang="en-GB" dirty="0" smtClean="0">
                <a:hlinkClick r:id="rId6"/>
              </a:rPr>
              <a:t>Red </a:t>
            </a:r>
            <a:r>
              <a:rPr lang="en-GB" dirty="0" smtClean="0">
                <a:hlinkClick r:id="rId6"/>
              </a:rPr>
              <a:t>group </a:t>
            </a:r>
            <a:r>
              <a:rPr lang="en-GB" dirty="0" smtClean="0"/>
              <a:t>- </a:t>
            </a:r>
            <a:r>
              <a:rPr lang="en-GB" sz="1800" dirty="0" smtClean="0"/>
              <a:t>https://docs.google.com/document/d/1PtF1yaOeEcMQZe6H04teXu2-daX_hj1f-ODF0vHtpgk/edit?usp=sharing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Few Word by our headmaster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28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u="sng" dirty="0"/>
              <a:t>Answering some questions and presenting them to the other groups – in international teams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WHITE: In which situation do you think populism makes sense?</a:t>
            </a:r>
          </a:p>
          <a:p>
            <a:r>
              <a:rPr lang="en-GB" dirty="0" smtClean="0"/>
              <a:t>RED: Are there countries in Europe, where there is less populism as elsewhere? Why?</a:t>
            </a:r>
          </a:p>
          <a:p>
            <a:r>
              <a:rPr lang="en-GB" dirty="0" smtClean="0"/>
              <a:t>BLUE: Why are situations like </a:t>
            </a:r>
            <a:r>
              <a:rPr lang="en-GB" dirty="0" err="1" smtClean="0"/>
              <a:t>covid</a:t>
            </a:r>
            <a:r>
              <a:rPr lang="en-GB" dirty="0" smtClean="0"/>
              <a:t> pandemics threats to democracy?</a:t>
            </a:r>
          </a:p>
          <a:p>
            <a:r>
              <a:rPr lang="en-GB" dirty="0" smtClean="0"/>
              <a:t>YELLOW: How can citizens prevent polarization in the society?</a:t>
            </a:r>
          </a:p>
          <a:p>
            <a:r>
              <a:rPr lang="en-GB" dirty="0" smtClean="0"/>
              <a:t>GREEN: How a society can fight misinformation?</a:t>
            </a:r>
          </a:p>
          <a:p>
            <a:endParaRPr lang="en-US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Breakout rooms are labelled with colours and have their specific documents: </a:t>
            </a:r>
          </a:p>
          <a:p>
            <a:pPr lvl="1"/>
            <a:r>
              <a:rPr lang="en-GB" dirty="0" smtClean="0">
                <a:hlinkClick r:id="rId2"/>
              </a:rPr>
              <a:t>White group </a:t>
            </a:r>
            <a:r>
              <a:rPr lang="en-GB" dirty="0" smtClean="0"/>
              <a:t>- </a:t>
            </a:r>
            <a:r>
              <a:rPr lang="en-GB" sz="1800" dirty="0" smtClean="0"/>
              <a:t>https://docs.google.com/document/d/11J-yMvIPl8HstN-x0HvTmvsdPOCri-GalGgn6vMve0Y/edit?usp=sharing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Yellow group </a:t>
            </a:r>
            <a:r>
              <a:rPr lang="en-GB" dirty="0" smtClean="0"/>
              <a:t>- </a:t>
            </a:r>
            <a:r>
              <a:rPr lang="en-GB" sz="1900" dirty="0" smtClean="0"/>
              <a:t>https://docs.google.com/document/d/13ZgMne73smMMNcX3fXbuzDXdH4_a6cX_joa1jh3Vm7k/edit?usp=sharing</a:t>
            </a:r>
            <a:endParaRPr lang="en-GB" dirty="0" smtClean="0"/>
          </a:p>
          <a:p>
            <a:pPr lvl="1"/>
            <a:r>
              <a:rPr lang="en-GB" dirty="0" smtClean="0">
                <a:hlinkClick r:id="rId4"/>
              </a:rPr>
              <a:t>Green group </a:t>
            </a:r>
            <a:r>
              <a:rPr lang="en-GB" dirty="0" smtClean="0"/>
              <a:t>- </a:t>
            </a:r>
            <a:r>
              <a:rPr lang="en-GB" sz="1900" dirty="0" smtClean="0"/>
              <a:t>https://docs.google.com/document/d/1NZyEPWq4CzhaeMu3DaBbyOJSvq76XyvbTGB6LdxluCQ/edit?usp=sharing</a:t>
            </a:r>
          </a:p>
          <a:p>
            <a:pPr lvl="1"/>
            <a:r>
              <a:rPr lang="en-GB" dirty="0" smtClean="0">
                <a:hlinkClick r:id="rId5"/>
              </a:rPr>
              <a:t>Blue group </a:t>
            </a:r>
            <a:r>
              <a:rPr lang="en-GB" dirty="0" smtClean="0"/>
              <a:t>- </a:t>
            </a:r>
            <a:r>
              <a:rPr lang="en-GB" sz="2100" dirty="0" smtClean="0"/>
              <a:t>https://docs.google.com/document/d/1O9_vqW_86NzI7PBnhL1iBmCGl62sLFy9ImjKcPSsR14/edit?usp=sharing</a:t>
            </a:r>
            <a:endParaRPr lang="en-GB" dirty="0" smtClean="0"/>
          </a:p>
          <a:p>
            <a:pPr lvl="1"/>
            <a:r>
              <a:rPr lang="en-GB" dirty="0" smtClean="0">
                <a:hlinkClick r:id="rId6"/>
              </a:rPr>
              <a:t>Red group </a:t>
            </a:r>
            <a:r>
              <a:rPr lang="en-GB" dirty="0" smtClean="0"/>
              <a:t>- </a:t>
            </a:r>
            <a:r>
              <a:rPr lang="en-GB" sz="1800" dirty="0" smtClean="0"/>
              <a:t>https://docs.google.com/document/d/1PtF1yaOeEcMQZe6H04teXu2-daX_hj1f-ODF0vHtpgk/edit?usp=sharing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Preparation for the next presenter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Is this video real?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https://www.youtube.com/watch?v=6y2I0xAPSQk</a:t>
            </a:r>
            <a:endParaRPr lang="en-US" dirty="0" smtClean="0"/>
          </a:p>
          <a:p>
            <a:pPr marL="0" indent="0" fontAlgn="base">
              <a:buNone/>
            </a:pPr>
            <a:r>
              <a:rPr lang="en-GB" b="1" dirty="0" smtClean="0"/>
              <a:t>2. Is this news true?</a:t>
            </a:r>
          </a:p>
          <a:p>
            <a:pPr marL="0" indent="0" fontAlgn="base">
              <a:buNone/>
            </a:pPr>
            <a:r>
              <a:rPr lang="en-GB" b="1" i="1" dirty="0" smtClean="0"/>
              <a:t>A </a:t>
            </a:r>
            <a:r>
              <a:rPr lang="en-GB" b="1" i="1" dirty="0"/>
              <a:t>robot lizard</a:t>
            </a:r>
            <a:r>
              <a:rPr lang="en-GB" i="1" dirty="0"/>
              <a:t> has been built that can climb up walls just like the real thing. A team at the University of the Sunshine Coast, Australia, created the robot to study lizards' movements and what makes them so efficient. They found that, for lizards and robots alike, a "Goldilocks" approach of going not too fast and not too slow is best. </a:t>
            </a:r>
          </a:p>
          <a:p>
            <a:pPr marL="0" indent="0">
              <a:buNone/>
            </a:pPr>
            <a:r>
              <a:rPr lang="en-GB" b="1" dirty="0" smtClean="0"/>
              <a:t>3. How did you find out?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46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Preparation for the next presenter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More videos: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https://www.youtube.com/playlist?list=PLNhGUTG3M27Z5tYPUeGI0R29txjwafoEY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35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05CHtdxq7Z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1023" y="148046"/>
            <a:ext cx="11735284" cy="660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3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Labeling</a:t>
            </a:r>
            <a:r>
              <a:rPr lang="en-GB" dirty="0" smtClean="0"/>
              <a:t> // Forming groups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Everybody uses first name and country code (AT, BG, DE, FR, SE, SI):</a:t>
            </a:r>
          </a:p>
          <a:p>
            <a:r>
              <a:rPr lang="en-GB" dirty="0" smtClean="0"/>
              <a:t>Example: Marko, SI</a:t>
            </a:r>
          </a:p>
          <a:p>
            <a:r>
              <a:rPr lang="en-GB" dirty="0" smtClean="0"/>
              <a:t>How will you do it:</a:t>
            </a:r>
          </a:p>
          <a:p>
            <a:r>
              <a:rPr lang="en-GB" dirty="0" smtClean="0"/>
              <a:t>- Go to participants </a:t>
            </a:r>
            <a:r>
              <a:rPr lang="en-SI" dirty="0" smtClean="0"/>
              <a:t>–</a:t>
            </a:r>
            <a:r>
              <a:rPr lang="en-GB" dirty="0" smtClean="0"/>
              <a:t> on the top of the list, there is you</a:t>
            </a:r>
          </a:p>
          <a:p>
            <a:r>
              <a:rPr lang="en-GB" dirty="0" smtClean="0"/>
              <a:t>- click on your name, then go to MORE, and choose RENAME and rename yourself</a:t>
            </a:r>
          </a:p>
          <a:p>
            <a:r>
              <a:rPr lang="en-GB" dirty="0" smtClean="0"/>
              <a:t>Please enrol in different international </a:t>
            </a:r>
            <a:r>
              <a:rPr lang="en-GB" dirty="0" smtClean="0">
                <a:hlinkClick r:id="rId2"/>
              </a:rPr>
              <a:t>groups</a:t>
            </a:r>
            <a:r>
              <a:rPr lang="en-GB" dirty="0" smtClean="0"/>
              <a:t> (WHITE, YELLOW, GREEN, RED, BLUE): </a:t>
            </a:r>
          </a:p>
          <a:p>
            <a:r>
              <a:rPr lang="en-US" dirty="0"/>
              <a:t>https://docs.google.com/spreadsheets/d/1nrOX2PQVq5FS7MjP5NRq1WhBIfBX7LWeE1HLN2qKzcY/edit?usp=sharing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2573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Populism &amp; fake news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Erasmus+ Fake News project, Slovenia, 2021</a:t>
            </a:r>
          </a:p>
          <a:p>
            <a:r>
              <a:rPr lang="en-GB" dirty="0" smtClean="0"/>
              <a:t>Marko </a:t>
            </a:r>
            <a:r>
              <a:rPr lang="en-GB" dirty="0" err="1" smtClean="0"/>
              <a:t>Majce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What is populism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8011" y="1825625"/>
            <a:ext cx="405819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Notion first positive (USA in the second half of the 19th century) – against moneyed elites of the East</a:t>
            </a:r>
            <a:endParaRPr lang="en-US" dirty="0"/>
          </a:p>
          <a:p>
            <a:pPr lvl="0"/>
            <a:r>
              <a:rPr lang="en-GB" dirty="0"/>
              <a:t>McCarthy – populism on the right wing (1950s) – attacking intellectual elites</a:t>
            </a:r>
            <a:endParaRPr lang="en-US" dirty="0"/>
          </a:p>
          <a:p>
            <a:pPr lvl="0"/>
            <a:r>
              <a:rPr lang="en-GB" dirty="0"/>
              <a:t>Wallace – attacking Vietnam War </a:t>
            </a:r>
            <a:r>
              <a:rPr lang="en-GB" dirty="0" err="1"/>
              <a:t>opposers</a:t>
            </a:r>
            <a:r>
              <a:rPr lang="en-GB" dirty="0"/>
              <a:t>, media, liberals</a:t>
            </a:r>
            <a:endParaRPr lang="en-US" dirty="0"/>
          </a:p>
          <a:p>
            <a:pPr lvl="0"/>
            <a:r>
              <a:rPr lang="en-GB" dirty="0"/>
              <a:t>Bernie Sanders – socialistic ideas</a:t>
            </a:r>
            <a:endParaRPr lang="en-US" dirty="0"/>
          </a:p>
          <a:p>
            <a:pPr lvl="0"/>
            <a:r>
              <a:rPr lang="en-GB" dirty="0"/>
              <a:t>Donald Trump – attacking elites and </a:t>
            </a:r>
            <a:r>
              <a:rPr lang="en-GB" dirty="0" smtClean="0"/>
              <a:t>liberals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See: </a:t>
            </a:r>
            <a:r>
              <a:rPr lang="en-GB" u="sng" dirty="0">
                <a:hlinkClick r:id="rId3"/>
              </a:rPr>
              <a:t>https://www.youtube.com/watch?v=_uA1GBzXzr4</a:t>
            </a:r>
            <a:endParaRPr lang="en-US" dirty="0"/>
          </a:p>
          <a:p>
            <a:endParaRPr lang="en-US" dirty="0"/>
          </a:p>
        </p:txBody>
      </p:sp>
      <p:pic>
        <p:nvPicPr>
          <p:cNvPr id="4" name="_uA1GBzXzr4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63292" y="1390759"/>
            <a:ext cx="7544332" cy="424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What is populism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26191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Explainity</a:t>
            </a:r>
            <a:r>
              <a:rPr lang="en-GB" dirty="0"/>
              <a:t>: </a:t>
            </a:r>
            <a:r>
              <a:rPr lang="en-GB" u="sng" dirty="0">
                <a:hlinkClick r:id="rId3"/>
              </a:rPr>
              <a:t>https://www.youtube.com/watch?v=jRZURSFV9hk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GB" dirty="0"/>
              <a:t>»When it comes to complicated issues, populist usually provide simple solutions.«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</p:txBody>
      </p:sp>
      <p:pic>
        <p:nvPicPr>
          <p:cNvPr id="5" name="jRZURSFV9h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57303" y="1825625"/>
            <a:ext cx="8431671" cy="474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What is populism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err="1" smtClean="0"/>
              <a:t>Yascha</a:t>
            </a:r>
            <a:r>
              <a:rPr lang="sl-SI" dirty="0" smtClean="0"/>
              <a:t> </a:t>
            </a:r>
            <a:r>
              <a:rPr lang="sl-SI" dirty="0" err="1"/>
              <a:t>Mounk</a:t>
            </a:r>
            <a:r>
              <a:rPr lang="sl-SI" dirty="0"/>
              <a:t>, </a:t>
            </a:r>
            <a:r>
              <a:rPr lang="en-GB" dirty="0"/>
              <a:t>John Hopkins University: </a:t>
            </a:r>
            <a:r>
              <a:rPr lang="en-GB" u="sng" dirty="0">
                <a:hlinkClick r:id="rId2"/>
              </a:rPr>
              <a:t>https://www.youtube.com/watch?v=RUNzEhKphno</a:t>
            </a:r>
            <a:endParaRPr lang="en-US" dirty="0"/>
          </a:p>
          <a:p>
            <a:pPr lvl="0"/>
            <a:r>
              <a:rPr lang="en-GB" dirty="0" smtClean="0"/>
              <a:t>Anti-elitist </a:t>
            </a:r>
            <a:r>
              <a:rPr lang="en-GB" dirty="0"/>
              <a:t>element</a:t>
            </a:r>
            <a:endParaRPr lang="en-US" dirty="0"/>
          </a:p>
          <a:p>
            <a:pPr lvl="0"/>
            <a:r>
              <a:rPr lang="en-GB" dirty="0"/>
              <a:t>Anti-pluralist element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Two fundamental values: Liberal democracy = democratic republic (collective </a:t>
            </a:r>
            <a:r>
              <a:rPr lang="en-GB" dirty="0" smtClean="0"/>
              <a:t>self-determination) </a:t>
            </a:r>
            <a:r>
              <a:rPr lang="en-GB" dirty="0"/>
              <a:t>+ liberalism (individual freedoms)</a:t>
            </a:r>
            <a:endParaRPr lang="en-US" dirty="0"/>
          </a:p>
          <a:p>
            <a:r>
              <a:rPr lang="en-GB" dirty="0"/>
              <a:t>Illiberal democracy --&gt;  illiberal dictatorship</a:t>
            </a:r>
            <a:endParaRPr lang="en-US" dirty="0"/>
          </a:p>
          <a:p>
            <a:r>
              <a:rPr lang="en-GB" dirty="0"/>
              <a:t>14.000 GDP per capita, at least two turns of democratic government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u="sng" dirty="0"/>
              <a:t>What is populism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 smtClean="0"/>
              <a:t>Mentimeter</a:t>
            </a:r>
            <a:r>
              <a:rPr lang="en-GB" i="1" dirty="0" smtClean="0"/>
              <a:t> </a:t>
            </a:r>
            <a:r>
              <a:rPr lang="en-GB" i="1" dirty="0"/>
              <a:t>1: Name a party or a politician from your </a:t>
            </a:r>
            <a:r>
              <a:rPr lang="en-GB" i="1" dirty="0" smtClean="0"/>
              <a:t>country, which you see as a populist.</a:t>
            </a:r>
          </a:p>
          <a:p>
            <a:r>
              <a:rPr lang="en-US" dirty="0" smtClean="0">
                <a:hlinkClick r:id="rId2"/>
              </a:rPr>
              <a:t>https://www.menti.com/bxty5mn261</a:t>
            </a:r>
            <a:endParaRPr lang="en-US" dirty="0" smtClean="0"/>
          </a:p>
          <a:p>
            <a:r>
              <a:rPr lang="en-SI" dirty="0" smtClean="0"/>
              <a:t>8524 9680 </a:t>
            </a:r>
            <a:endParaRPr lang="en-GB" dirty="0" smtClean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934" y="2651426"/>
            <a:ext cx="3859102" cy="38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717</TotalTime>
  <Words>959</Words>
  <Application>Microsoft Office PowerPoint</Application>
  <PresentationFormat>Širokozaslonsko</PresentationFormat>
  <Paragraphs>111</Paragraphs>
  <Slides>22</Slides>
  <Notes>0</Notes>
  <HiddenSlides>0</HiddenSlides>
  <MMClips>3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7" baseType="lpstr">
      <vt:lpstr>Tw Cen MT</vt:lpstr>
      <vt:lpstr>Tw Cen MT Condensed</vt:lpstr>
      <vt:lpstr>Wingdings</vt:lpstr>
      <vt:lpstr>Wingdings 3</vt:lpstr>
      <vt:lpstr>Integral</vt:lpstr>
      <vt:lpstr>INTRO</vt:lpstr>
      <vt:lpstr>Few Word by our headmaster</vt:lpstr>
      <vt:lpstr>PowerPointova predstavitev</vt:lpstr>
      <vt:lpstr>Labeling // Forming groups</vt:lpstr>
      <vt:lpstr>Populism &amp; fake news</vt:lpstr>
      <vt:lpstr>What is populism </vt:lpstr>
      <vt:lpstr>What is populism </vt:lpstr>
      <vt:lpstr>What is populism </vt:lpstr>
      <vt:lpstr>What is populism </vt:lpstr>
      <vt:lpstr>What is populism </vt:lpstr>
      <vt:lpstr>What is fake news </vt:lpstr>
      <vt:lpstr>What is fake news </vt:lpstr>
      <vt:lpstr>What is fake news </vt:lpstr>
      <vt:lpstr>How are populism and fake news related </vt:lpstr>
      <vt:lpstr>How are populism and fake news related </vt:lpstr>
      <vt:lpstr>Why should we avoid populism? </vt:lpstr>
      <vt:lpstr>Why should we avoid populism? </vt:lpstr>
      <vt:lpstr>Quiz – solving it together – in international teams </vt:lpstr>
      <vt:lpstr>Drafting a summary together – in international teams </vt:lpstr>
      <vt:lpstr>Answering some questions and presenting them to the other groups – in international teams </vt:lpstr>
      <vt:lpstr>Preparation for the next presenter </vt:lpstr>
      <vt:lpstr>Preparation for the next presenter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Populism &amp; fake news</dc:title>
  <dc:creator>Marko</dc:creator>
  <cp:lastModifiedBy>Marko</cp:lastModifiedBy>
  <cp:revision>12</cp:revision>
  <dcterms:created xsi:type="dcterms:W3CDTF">2021-05-09T08:54:50Z</dcterms:created>
  <dcterms:modified xsi:type="dcterms:W3CDTF">2021-05-09T20:52:30Z</dcterms:modified>
</cp:coreProperties>
</file>