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58400" cy="7772400"/>
  <p:notesSz cx="10058400" cy="7772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36F0BBC6-90EE-4E19-A6EA-F735527C36C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Razdelek brez naslova" id="{2615519A-2E2F-400D-A30F-C8B99CF2F08B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31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16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92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341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526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423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0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3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50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05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198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040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972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056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809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201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818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35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37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4" cy="149690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9" y="2449114"/>
            <a:ext cx="339973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59" y="3102213"/>
            <a:ext cx="3399739" cy="37446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3304" y="2449114"/>
            <a:ext cx="339973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3304" y="3102213"/>
            <a:ext cx="3399739" cy="37446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442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690880"/>
            <a:ext cx="6982485" cy="149690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297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618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1698418"/>
            <a:ext cx="3069200" cy="144892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403" y="583582"/>
            <a:ext cx="3724641" cy="6263295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59" y="3147346"/>
            <a:ext cx="3069200" cy="2929042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7750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5440680"/>
            <a:ext cx="6982485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59" y="690880"/>
            <a:ext cx="6982485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59" y="6082983"/>
            <a:ext cx="6982485" cy="763894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0441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38574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5066453"/>
            <a:ext cx="6982485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7505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74" y="690880"/>
            <a:ext cx="6679400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1182" y="4116493"/>
            <a:ext cx="5961784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066453"/>
            <a:ext cx="6982487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30983" y="895762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2469" y="327143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40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8" y="2189587"/>
            <a:ext cx="6982487" cy="2941521"/>
          </a:xfrm>
        </p:spPr>
        <p:txBody>
          <a:bodyPr anchor="b">
            <a:normAutofit/>
          </a:bodyPr>
          <a:lstStyle>
            <a:lvl1pPr algn="l">
              <a:defRPr sz="484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49922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74" y="690880"/>
            <a:ext cx="6679400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0557" y="4548294"/>
            <a:ext cx="6982488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30983" y="895762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2469" y="327143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45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33" y="690880"/>
            <a:ext cx="6975612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0557" y="4548294"/>
            <a:ext cx="6982488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244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05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068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043" y="690881"/>
            <a:ext cx="1076693" cy="59516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59" y="690881"/>
            <a:ext cx="5714529" cy="59516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4094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05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630" y="117043"/>
            <a:ext cx="10021824" cy="5325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23513" y="5296204"/>
            <a:ext cx="2574950" cy="156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05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12" y="-9597"/>
            <a:ext cx="10086784" cy="779159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655" y="2725139"/>
            <a:ext cx="6409391" cy="1865809"/>
          </a:xfrm>
        </p:spPr>
        <p:txBody>
          <a:bodyPr anchor="b">
            <a:noAutofit/>
          </a:bodyPr>
          <a:lstStyle>
            <a:lvl1pPr algn="r">
              <a:defRPr sz="594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55" y="4590946"/>
            <a:ext cx="6409391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413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268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8" y="3060984"/>
            <a:ext cx="6982487" cy="2070125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975120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7363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149690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1" y="2448668"/>
            <a:ext cx="3396920" cy="439820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124" y="2448669"/>
            <a:ext cx="3396921" cy="4398209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2414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7567" y="461303"/>
            <a:ext cx="3363264" cy="717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054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335" y="3462066"/>
            <a:ext cx="8365728" cy="1786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13" y="-9597"/>
            <a:ext cx="10086786" cy="779159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4" cy="149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9" y="2448669"/>
            <a:ext cx="6982485" cy="439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5784" y="6846879"/>
            <a:ext cx="7525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" y="6846879"/>
            <a:ext cx="5085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9144" y="6846879"/>
            <a:ext cx="56390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566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502920" rtl="0" eaLnBrk="1" latinLnBrk="0" hangingPunct="1">
        <a:spcBef>
          <a:spcPct val="0"/>
        </a:spcBef>
        <a:buNone/>
        <a:defRPr sz="39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118"/>
            <a:ext cx="10058400" cy="690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9213"/>
            <a:ext cx="10043651" cy="1091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43548"/>
            <a:ext cx="5014451" cy="337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2072148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6870">
            <a:solidFill>
              <a:srgbClr val="64B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4989" y="2055648"/>
            <a:ext cx="4316095" cy="128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>
              <a:lnSpc>
                <a:spcPct val="110400"/>
              </a:lnSpc>
            </a:pPr>
            <a:r>
              <a:rPr sz="1900" spc="55" dirty="0" smtClean="0">
                <a:solidFill>
                  <a:srgbClr val="081628"/>
                </a:solidFill>
                <a:latin typeface="Arial"/>
                <a:cs typeface="Arial"/>
              </a:rPr>
              <a:t>Mena</a:t>
            </a:r>
            <a:r>
              <a:rPr lang="en-GB" sz="1900" spc="55" dirty="0" smtClean="0">
                <a:solidFill>
                  <a:srgbClr val="081628"/>
                </a:solidFill>
                <a:latin typeface="Arial"/>
                <a:cs typeface="Arial"/>
              </a:rPr>
              <a:t>č</a:t>
            </a:r>
            <a:r>
              <a:rPr sz="1900" spc="-25" dirty="0" err="1" smtClean="0">
                <a:solidFill>
                  <a:srgbClr val="081628"/>
                </a:solidFill>
                <a:latin typeface="Arial"/>
                <a:cs typeface="Arial"/>
              </a:rPr>
              <a:t>n</a:t>
            </a:r>
            <a:r>
              <a:rPr sz="1900" spc="95" dirty="0" err="1" smtClean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-25" dirty="0" err="1" smtClean="0">
                <a:solidFill>
                  <a:srgbClr val="081628"/>
                </a:solidFill>
                <a:latin typeface="Arial"/>
                <a:cs typeface="Arial"/>
              </a:rPr>
              <a:t>k</a:t>
            </a:r>
            <a:r>
              <a:rPr lang="en-GB" sz="1900" spc="-25" dirty="0" smtClean="0">
                <a:solidFill>
                  <a:srgbClr val="081628"/>
                </a:solidFill>
                <a:latin typeface="Arial"/>
                <a:cs typeface="Arial"/>
              </a:rPr>
              <a:t>‘s</a:t>
            </a:r>
            <a:r>
              <a:rPr sz="1900" spc="-30" dirty="0" smtClean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081628"/>
                </a:solidFill>
                <a:latin typeface="Arial"/>
                <a:cs typeface="Arial"/>
              </a:rPr>
              <a:t>h</a:t>
            </a:r>
            <a:r>
              <a:rPr sz="1900" spc="105" dirty="0">
                <a:solidFill>
                  <a:srgbClr val="081628"/>
                </a:solidFill>
                <a:latin typeface="Arial"/>
                <a:cs typeface="Arial"/>
              </a:rPr>
              <a:t>o</a:t>
            </a:r>
            <a:r>
              <a:rPr sz="1900" spc="-15" dirty="0">
                <a:solidFill>
                  <a:srgbClr val="081628"/>
                </a:solidFill>
                <a:latin typeface="Arial"/>
                <a:cs typeface="Arial"/>
              </a:rPr>
              <a:t>u</a:t>
            </a:r>
            <a:r>
              <a:rPr sz="1900" spc="-30" dirty="0">
                <a:solidFill>
                  <a:srgbClr val="081628"/>
                </a:solidFill>
                <a:latin typeface="Arial"/>
                <a:cs typeface="Arial"/>
              </a:rPr>
              <a:t>se</a:t>
            </a:r>
            <a:r>
              <a:rPr sz="1900" spc="-6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-95" dirty="0">
                <a:solidFill>
                  <a:srgbClr val="081628"/>
                </a:solidFill>
                <a:latin typeface="Arial"/>
                <a:cs typeface="Arial"/>
              </a:rPr>
              <a:t>s</a:t>
            </a:r>
            <a:r>
              <a:rPr sz="1900" spc="-11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81628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081628"/>
                </a:solidFill>
                <a:latin typeface="Arial"/>
                <a:cs typeface="Arial"/>
              </a:rPr>
              <a:t>ocated</a:t>
            </a:r>
            <a:r>
              <a:rPr sz="1900" spc="-1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220" dirty="0">
                <a:solidFill>
                  <a:srgbClr val="081628"/>
                </a:solidFill>
                <a:latin typeface="Arial"/>
                <a:cs typeface="Arial"/>
              </a:rPr>
              <a:t>n</a:t>
            </a:r>
            <a:r>
              <a:rPr sz="1900" spc="-18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81628"/>
                </a:solidFill>
                <a:latin typeface="Arial"/>
                <a:cs typeface="Arial"/>
              </a:rPr>
              <a:t>a</a:t>
            </a:r>
            <a:r>
              <a:rPr sz="1900" spc="-3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25" dirty="0">
                <a:solidFill>
                  <a:srgbClr val="081628"/>
                </a:solidFill>
                <a:latin typeface="Arial"/>
                <a:cs typeface="Arial"/>
              </a:rPr>
              <a:t>typ</a:t>
            </a:r>
            <a:r>
              <a:rPr sz="1900" spc="55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-25" dirty="0">
                <a:solidFill>
                  <a:srgbClr val="081628"/>
                </a:solidFill>
                <a:latin typeface="Arial"/>
                <a:cs typeface="Arial"/>
              </a:rPr>
              <a:t>cal</a:t>
            </a:r>
            <a:r>
              <a:rPr sz="1900" spc="1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25" dirty="0">
                <a:solidFill>
                  <a:srgbClr val="081628"/>
                </a:solidFill>
                <a:latin typeface="Arial"/>
                <a:cs typeface="Arial"/>
              </a:rPr>
              <a:t>r</a:t>
            </a:r>
            <a:r>
              <a:rPr sz="1900" spc="-20" dirty="0">
                <a:solidFill>
                  <a:srgbClr val="081628"/>
                </a:solidFill>
                <a:latin typeface="Arial"/>
                <a:cs typeface="Arial"/>
              </a:rPr>
              <a:t>u</a:t>
            </a:r>
            <a:r>
              <a:rPr sz="1900" spc="75" dirty="0">
                <a:solidFill>
                  <a:srgbClr val="081628"/>
                </a:solidFill>
                <a:latin typeface="Arial"/>
                <a:cs typeface="Arial"/>
              </a:rPr>
              <a:t>ral</a:t>
            </a:r>
            <a:r>
              <a:rPr sz="1900" spc="-8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35" dirty="0" smtClean="0">
                <a:solidFill>
                  <a:srgbClr val="081628"/>
                </a:solidFill>
                <a:latin typeface="Arial"/>
                <a:cs typeface="Arial"/>
              </a:rPr>
              <a:t>Dom</a:t>
            </a:r>
            <a:r>
              <a:rPr lang="en-GB" sz="1900" spc="35" dirty="0" smtClean="0">
                <a:solidFill>
                  <a:srgbClr val="081628"/>
                </a:solidFill>
                <a:latin typeface="Arial"/>
                <a:cs typeface="Arial"/>
              </a:rPr>
              <a:t>ž</a:t>
            </a:r>
            <a:r>
              <a:rPr sz="1900" spc="35" dirty="0" smtClean="0">
                <a:solidFill>
                  <a:srgbClr val="081628"/>
                </a:solidFill>
                <a:latin typeface="Arial"/>
                <a:cs typeface="Arial"/>
              </a:rPr>
              <a:t>a</a:t>
            </a:r>
            <a:r>
              <a:rPr sz="1900" spc="-5" dirty="0" smtClean="0">
                <a:solidFill>
                  <a:srgbClr val="081628"/>
                </a:solidFill>
                <a:latin typeface="Arial"/>
                <a:cs typeface="Arial"/>
              </a:rPr>
              <a:t>l</a:t>
            </a:r>
            <a:r>
              <a:rPr lang="en-GB" sz="1900" spc="-5" dirty="0" smtClean="0">
                <a:solidFill>
                  <a:srgbClr val="081628"/>
                </a:solidFill>
                <a:latin typeface="Arial"/>
                <a:cs typeface="Arial"/>
              </a:rPr>
              <a:t>e</a:t>
            </a:r>
            <a:r>
              <a:rPr sz="1900" spc="505" dirty="0" smtClean="0">
                <a:solidFill>
                  <a:srgbClr val="081628"/>
                </a:solidFill>
                <a:latin typeface="Arial"/>
                <a:cs typeface="Arial"/>
              </a:rPr>
              <a:t>.</a:t>
            </a:r>
            <a:r>
              <a:rPr sz="1850" spc="-60" dirty="0" smtClean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850" spc="425" dirty="0" smtClean="0">
                <a:solidFill>
                  <a:srgbClr val="081628"/>
                </a:solidFill>
                <a:latin typeface="Arial"/>
                <a:cs typeface="Arial"/>
              </a:rPr>
              <a:t>t</a:t>
            </a:r>
            <a:r>
              <a:rPr sz="1850" spc="-240" dirty="0" smtClean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81628"/>
                </a:solidFill>
                <a:latin typeface="Arial"/>
                <a:cs typeface="Arial"/>
              </a:rPr>
              <a:t>was</a:t>
            </a:r>
            <a:r>
              <a:rPr sz="1900" spc="-2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81628"/>
                </a:solidFill>
                <a:latin typeface="Arial"/>
                <a:cs typeface="Arial"/>
              </a:rPr>
              <a:t>bu</a:t>
            </a:r>
            <a:r>
              <a:rPr sz="1900" spc="110" dirty="0">
                <a:solidFill>
                  <a:srgbClr val="081628"/>
                </a:solidFill>
                <a:latin typeface="Arial"/>
                <a:cs typeface="Arial"/>
              </a:rPr>
              <a:t>ilt</a:t>
            </a:r>
            <a:r>
              <a:rPr sz="1900" spc="-16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220" dirty="0">
                <a:solidFill>
                  <a:srgbClr val="081628"/>
                </a:solidFill>
                <a:latin typeface="Arial"/>
                <a:cs typeface="Arial"/>
              </a:rPr>
              <a:t>n</a:t>
            </a:r>
            <a:r>
              <a:rPr sz="1900" spc="11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850" spc="-280" dirty="0">
                <a:solidFill>
                  <a:srgbClr val="1D1F1F"/>
                </a:solidFill>
                <a:latin typeface="Arial"/>
                <a:cs typeface="Arial"/>
              </a:rPr>
              <a:t>1</a:t>
            </a:r>
            <a:r>
              <a:rPr sz="1850" spc="90" dirty="0">
                <a:solidFill>
                  <a:srgbClr val="1D1F1F"/>
                </a:solidFill>
                <a:latin typeface="Arial"/>
                <a:cs typeface="Arial"/>
              </a:rPr>
              <a:t>898</a:t>
            </a:r>
            <a:r>
              <a:rPr sz="1850" spc="10" dirty="0">
                <a:solidFill>
                  <a:srgbClr val="1D1F1F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1D1F1F"/>
                </a:solidFill>
                <a:latin typeface="Arial"/>
                <a:cs typeface="Arial"/>
              </a:rPr>
              <a:t>on</a:t>
            </a:r>
            <a:r>
              <a:rPr sz="1900" spc="-120" dirty="0">
                <a:solidFill>
                  <a:srgbClr val="1D1F1F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081628"/>
                </a:solidFill>
                <a:latin typeface="Arial"/>
                <a:cs typeface="Arial"/>
              </a:rPr>
              <a:t>the</a:t>
            </a:r>
            <a:r>
              <a:rPr sz="1900" spc="2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81628"/>
                </a:solidFill>
                <a:latin typeface="Arial"/>
                <a:cs typeface="Arial"/>
              </a:rPr>
              <a:t>r</a:t>
            </a:r>
            <a:r>
              <a:rPr sz="1900" spc="60" dirty="0">
                <a:solidFill>
                  <a:srgbClr val="081628"/>
                </a:solidFill>
                <a:latin typeface="Arial"/>
                <a:cs typeface="Arial"/>
              </a:rPr>
              <a:t>u</a:t>
            </a:r>
            <a:r>
              <a:rPr sz="1900" spc="-20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45" dirty="0">
                <a:solidFill>
                  <a:srgbClr val="081628"/>
                </a:solidFill>
                <a:latin typeface="Arial"/>
                <a:cs typeface="Arial"/>
              </a:rPr>
              <a:t>n</a:t>
            </a:r>
            <a:r>
              <a:rPr sz="1900" spc="-30" dirty="0">
                <a:solidFill>
                  <a:srgbClr val="081628"/>
                </a:solidFill>
                <a:latin typeface="Arial"/>
                <a:cs typeface="Arial"/>
              </a:rPr>
              <a:t>s</a:t>
            </a:r>
            <a:r>
              <a:rPr sz="1900" spc="-114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40" dirty="0">
                <a:solidFill>
                  <a:srgbClr val="081628"/>
                </a:solidFill>
                <a:latin typeface="Arial"/>
                <a:cs typeface="Arial"/>
              </a:rPr>
              <a:t>of</a:t>
            </a:r>
            <a:r>
              <a:rPr sz="1900" spc="-35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81628"/>
                </a:solidFill>
                <a:latin typeface="Arial"/>
                <a:cs typeface="Arial"/>
              </a:rPr>
              <a:t>an</a:t>
            </a:r>
            <a:r>
              <a:rPr sz="1900" spc="-5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081628"/>
                </a:solidFill>
                <a:latin typeface="Arial"/>
                <a:cs typeface="Arial"/>
              </a:rPr>
              <a:t>earlier</a:t>
            </a:r>
            <a:r>
              <a:rPr sz="1900" spc="1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35" dirty="0">
                <a:solidFill>
                  <a:srgbClr val="081628"/>
                </a:solidFill>
                <a:latin typeface="Arial"/>
                <a:cs typeface="Arial"/>
              </a:rPr>
              <a:t>woo</a:t>
            </a:r>
            <a:r>
              <a:rPr sz="1900" spc="145" dirty="0">
                <a:solidFill>
                  <a:srgbClr val="081628"/>
                </a:solidFill>
                <a:latin typeface="Arial"/>
                <a:cs typeface="Arial"/>
              </a:rPr>
              <a:t>d</a:t>
            </a:r>
            <a:r>
              <a:rPr sz="1900" spc="40" dirty="0">
                <a:solidFill>
                  <a:srgbClr val="081628"/>
                </a:solidFill>
                <a:latin typeface="Arial"/>
                <a:cs typeface="Arial"/>
              </a:rPr>
              <a:t>en</a:t>
            </a:r>
            <a:r>
              <a:rPr sz="1900" spc="20" dirty="0">
                <a:solidFill>
                  <a:srgbClr val="081628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81628"/>
                </a:solidFill>
                <a:latin typeface="Arial"/>
                <a:cs typeface="Arial"/>
              </a:rPr>
              <a:t>b</a:t>
            </a:r>
            <a:r>
              <a:rPr sz="1900" spc="40" dirty="0">
                <a:solidFill>
                  <a:srgbClr val="050505"/>
                </a:solidFill>
                <a:latin typeface="Arial"/>
                <a:cs typeface="Arial"/>
              </a:rPr>
              <a:t>u</a:t>
            </a:r>
            <a:r>
              <a:rPr sz="1900" spc="95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-20" dirty="0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sz="1900" spc="114" dirty="0">
                <a:solidFill>
                  <a:srgbClr val="081628"/>
                </a:solidFill>
                <a:latin typeface="Arial"/>
                <a:cs typeface="Arial"/>
              </a:rPr>
              <a:t>d</a:t>
            </a:r>
            <a:r>
              <a:rPr sz="1900" spc="30" dirty="0">
                <a:solidFill>
                  <a:srgbClr val="081628"/>
                </a:solidFill>
                <a:latin typeface="Arial"/>
                <a:cs typeface="Arial"/>
              </a:rPr>
              <a:t>i</a:t>
            </a:r>
            <a:r>
              <a:rPr sz="1900" spc="145" dirty="0">
                <a:solidFill>
                  <a:srgbClr val="081628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81628"/>
                </a:solidFill>
                <a:latin typeface="Arial"/>
                <a:cs typeface="Arial"/>
              </a:rPr>
              <a:t>g</a:t>
            </a:r>
            <a:r>
              <a:rPr sz="1900" spc="260" dirty="0">
                <a:solidFill>
                  <a:srgbClr val="050505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152"/>
            <a:ext cx="10036454" cy="98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28953"/>
            <a:ext cx="5193792" cy="362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934" y="2414016"/>
            <a:ext cx="731520" cy="219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9878" y="1023646"/>
            <a:ext cx="0" cy="1389380"/>
          </a:xfrm>
          <a:custGeom>
            <a:avLst/>
            <a:gdLst/>
            <a:ahLst/>
            <a:cxnLst/>
            <a:rect l="l" t="t" r="r" b="b"/>
            <a:pathLst>
              <a:path h="1389380">
                <a:moveTo>
                  <a:pt x="0" y="1389234"/>
                </a:moveTo>
                <a:lnTo>
                  <a:pt x="0" y="0"/>
                </a:lnTo>
              </a:path>
            </a:pathLst>
          </a:custGeom>
          <a:ln w="43891">
            <a:solidFill>
              <a:srgbClr val="67B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29369" y="1791380"/>
            <a:ext cx="892810" cy="0"/>
          </a:xfrm>
          <a:custGeom>
            <a:avLst/>
            <a:gdLst/>
            <a:ahLst/>
            <a:cxnLst/>
            <a:rect l="l" t="t" r="r" b="b"/>
            <a:pathLst>
              <a:path w="892809">
                <a:moveTo>
                  <a:pt x="0" y="0"/>
                </a:moveTo>
                <a:lnTo>
                  <a:pt x="892454" y="0"/>
                </a:lnTo>
              </a:path>
            </a:pathLst>
          </a:custGeom>
          <a:ln w="43891">
            <a:solidFill>
              <a:srgbClr val="64B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6700" y="575670"/>
            <a:ext cx="3363264" cy="838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135" dirty="0" err="1" smtClean="0"/>
              <a:t>Česmin</a:t>
            </a:r>
            <a:r>
              <a:rPr lang="en-GB" spc="-135" dirty="0" smtClean="0"/>
              <a:t> park</a:t>
            </a:r>
            <a:endParaRPr spc="-110" dirty="0"/>
          </a:p>
        </p:txBody>
      </p:sp>
      <p:sp>
        <p:nvSpPr>
          <p:cNvPr id="8" name="object 8"/>
          <p:cNvSpPr txBox="1"/>
          <p:nvPr/>
        </p:nvSpPr>
        <p:spPr>
          <a:xfrm>
            <a:off x="5349341" y="1939882"/>
            <a:ext cx="3772535" cy="1576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83185" indent="-7620">
              <a:lnSpc>
                <a:spcPct val="100800"/>
              </a:lnSpc>
            </a:pPr>
            <a:r>
              <a:rPr sz="2000" spc="-85" dirty="0">
                <a:solidFill>
                  <a:srgbClr val="152D41"/>
                </a:solidFill>
                <a:latin typeface="Times New Roman"/>
                <a:cs typeface="Times New Roman"/>
              </a:rPr>
              <a:t>T</a:t>
            </a:r>
            <a:r>
              <a:rPr sz="2000" spc="85" dirty="0">
                <a:solidFill>
                  <a:srgbClr val="0F161D"/>
                </a:solidFill>
                <a:latin typeface="Times New Roman"/>
                <a:cs typeface="Times New Roman"/>
              </a:rPr>
              <a:t>here</a:t>
            </a:r>
            <a:r>
              <a:rPr sz="200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40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105" dirty="0">
                <a:solidFill>
                  <a:srgbClr val="0F161D"/>
                </a:solidFill>
                <a:latin typeface="Times New Roman"/>
                <a:cs typeface="Times New Roman"/>
              </a:rPr>
              <a:t>re</a:t>
            </a:r>
            <a:r>
              <a:rPr sz="2000" spc="-10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12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F161D"/>
                </a:solidFill>
                <a:latin typeface="Times New Roman"/>
                <a:cs typeface="Times New Roman"/>
              </a:rPr>
              <a:t>lots</a:t>
            </a:r>
            <a:r>
              <a:rPr sz="2000" spc="-7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F161D"/>
                </a:solidFill>
                <a:latin typeface="Times New Roman"/>
                <a:cs typeface="Times New Roman"/>
              </a:rPr>
              <a:t>o</a:t>
            </a:r>
            <a:r>
              <a:rPr sz="2000" spc="-55" dirty="0">
                <a:solidFill>
                  <a:srgbClr val="0F161D"/>
                </a:solidFill>
                <a:latin typeface="Times New Roman"/>
                <a:cs typeface="Times New Roman"/>
              </a:rPr>
              <a:t>f</a:t>
            </a:r>
            <a:r>
              <a:rPr sz="2000" spc="15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F161D"/>
                </a:solidFill>
                <a:latin typeface="Times New Roman"/>
                <a:cs typeface="Times New Roman"/>
              </a:rPr>
              <a:t>recr</a:t>
            </a:r>
            <a:r>
              <a:rPr sz="2000" spc="145" dirty="0">
                <a:solidFill>
                  <a:srgbClr val="0F161D"/>
                </a:solidFill>
                <a:latin typeface="Times New Roman"/>
                <a:cs typeface="Times New Roman"/>
              </a:rPr>
              <a:t>e</a:t>
            </a:r>
            <a:r>
              <a:rPr sz="2000" spc="80" dirty="0">
                <a:solidFill>
                  <a:srgbClr val="0F161D"/>
                </a:solidFill>
                <a:latin typeface="Times New Roman"/>
                <a:cs typeface="Times New Roman"/>
              </a:rPr>
              <a:t>ation</a:t>
            </a:r>
            <a:r>
              <a:rPr sz="2000" spc="2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9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50" dirty="0">
                <a:solidFill>
                  <a:srgbClr val="0F161D"/>
                </a:solidFill>
                <a:latin typeface="Times New Roman"/>
                <a:cs typeface="Times New Roman"/>
              </a:rPr>
              <a:t>nd</a:t>
            </a:r>
            <a:r>
              <a:rPr sz="2000" spc="2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0F161D"/>
                </a:solidFill>
                <a:latin typeface="Times New Roman"/>
                <a:cs typeface="Times New Roman"/>
              </a:rPr>
              <a:t>g</a:t>
            </a:r>
            <a:r>
              <a:rPr sz="2000" spc="100" dirty="0">
                <a:solidFill>
                  <a:srgbClr val="0F161D"/>
                </a:solidFill>
                <a:latin typeface="Times New Roman"/>
                <a:cs typeface="Times New Roman"/>
              </a:rPr>
              <a:t>reen</a:t>
            </a:r>
            <a:r>
              <a:rPr sz="2000" spc="10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40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70" dirty="0">
                <a:solidFill>
                  <a:srgbClr val="0F161D"/>
                </a:solidFill>
                <a:latin typeface="Times New Roman"/>
                <a:cs typeface="Times New Roman"/>
              </a:rPr>
              <a:t>reas</a:t>
            </a:r>
            <a:r>
              <a:rPr sz="2000" spc="10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0F161D"/>
                </a:solidFill>
                <a:latin typeface="Times New Roman"/>
                <a:cs typeface="Times New Roman"/>
              </a:rPr>
              <a:t>in</a:t>
            </a:r>
            <a:r>
              <a:rPr sz="2000" spc="4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200" dirty="0">
                <a:solidFill>
                  <a:srgbClr val="0F161D"/>
                </a:solidFill>
                <a:latin typeface="Times New Roman"/>
                <a:cs typeface="Times New Roman"/>
              </a:rPr>
              <a:t>o</a:t>
            </a:r>
            <a:r>
              <a:rPr sz="2000" spc="90" dirty="0">
                <a:solidFill>
                  <a:srgbClr val="0F161D"/>
                </a:solidFill>
                <a:latin typeface="Times New Roman"/>
                <a:cs typeface="Times New Roman"/>
              </a:rPr>
              <a:t>u</a:t>
            </a:r>
            <a:r>
              <a:rPr sz="2000" spc="10" dirty="0">
                <a:solidFill>
                  <a:srgbClr val="0F161D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204" dirty="0">
                <a:solidFill>
                  <a:srgbClr val="0F161D"/>
                </a:solidFill>
                <a:latin typeface="Times New Roman"/>
                <a:cs typeface="Times New Roman"/>
              </a:rPr>
              <a:t>m</a:t>
            </a:r>
            <a:r>
              <a:rPr sz="2000" spc="90" dirty="0">
                <a:solidFill>
                  <a:srgbClr val="0F161D"/>
                </a:solidFill>
                <a:latin typeface="Times New Roman"/>
                <a:cs typeface="Times New Roman"/>
              </a:rPr>
              <a:t>u</a:t>
            </a:r>
            <a:r>
              <a:rPr sz="2000" spc="-60" dirty="0">
                <a:solidFill>
                  <a:srgbClr val="0F161D"/>
                </a:solidFill>
                <a:latin typeface="Times New Roman"/>
                <a:cs typeface="Times New Roman"/>
              </a:rPr>
              <a:t>nic</a:t>
            </a:r>
            <a:r>
              <a:rPr sz="2000" spc="75" dirty="0">
                <a:solidFill>
                  <a:srgbClr val="0F161D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0F161D"/>
                </a:solidFill>
                <a:latin typeface="Times New Roman"/>
                <a:cs typeface="Times New Roman"/>
              </a:rPr>
              <a:t>pa</a:t>
            </a:r>
            <a:r>
              <a:rPr sz="2000" spc="-23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F161D"/>
                </a:solidFill>
                <a:latin typeface="Times New Roman"/>
                <a:cs typeface="Times New Roman"/>
              </a:rPr>
              <a:t>lity.</a:t>
            </a:r>
            <a:endParaRPr sz="2000" dirty="0">
              <a:latin typeface="Times New Roman"/>
              <a:cs typeface="Times New Roman"/>
            </a:endParaRPr>
          </a:p>
          <a:p>
            <a:pPr marL="19685" marR="5080" indent="-7620">
              <a:lnSpc>
                <a:spcPct val="103200"/>
              </a:lnSpc>
              <a:spcBef>
                <a:spcPts val="55"/>
              </a:spcBef>
            </a:pPr>
            <a:r>
              <a:rPr sz="2000" spc="55" dirty="0">
                <a:solidFill>
                  <a:srgbClr val="0F161D"/>
                </a:solidFill>
                <a:latin typeface="Times New Roman"/>
                <a:cs typeface="Times New Roman"/>
              </a:rPr>
              <a:t>There</a:t>
            </a:r>
            <a:r>
              <a:rPr sz="2000" spc="-1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9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45" dirty="0">
                <a:solidFill>
                  <a:srgbClr val="0F161D"/>
                </a:solidFill>
                <a:latin typeface="Times New Roman"/>
                <a:cs typeface="Times New Roman"/>
              </a:rPr>
              <a:t>re</a:t>
            </a:r>
            <a:r>
              <a:rPr sz="2000" spc="2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F161D"/>
                </a:solidFill>
                <a:latin typeface="Times New Roman"/>
                <a:cs typeface="Times New Roman"/>
              </a:rPr>
              <a:t>ma</a:t>
            </a:r>
            <a:r>
              <a:rPr sz="2000" spc="-25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85" dirty="0" err="1">
                <a:solidFill>
                  <a:srgbClr val="0F161D"/>
                </a:solidFill>
                <a:latin typeface="Times New Roman"/>
                <a:cs typeface="Times New Roman"/>
              </a:rPr>
              <a:t>n</a:t>
            </a:r>
            <a:r>
              <a:rPr sz="2000" spc="-140" dirty="0" err="1">
                <a:solidFill>
                  <a:srgbClr val="0F161D"/>
                </a:solidFill>
                <a:latin typeface="Times New Roman"/>
                <a:cs typeface="Times New Roman"/>
              </a:rPr>
              <a:t>y</a:t>
            </a:r>
            <a:r>
              <a:rPr sz="2000" spc="2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5" dirty="0" smtClean="0">
                <a:solidFill>
                  <a:srgbClr val="0F161D"/>
                </a:solidFill>
                <a:latin typeface="Times New Roman"/>
                <a:cs typeface="Times New Roman"/>
              </a:rPr>
              <a:t>c</a:t>
            </a:r>
            <a:r>
              <a:rPr sz="2000" spc="200" dirty="0" smtClean="0">
                <a:solidFill>
                  <a:srgbClr val="0F161D"/>
                </a:solidFill>
                <a:latin typeface="Times New Roman"/>
                <a:cs typeface="Times New Roman"/>
              </a:rPr>
              <a:t>u</a:t>
            </a:r>
            <a:r>
              <a:rPr sz="2000" spc="5" dirty="0" smtClean="0">
                <a:solidFill>
                  <a:srgbClr val="0F161D"/>
                </a:solidFill>
                <a:latin typeface="Times New Roman"/>
                <a:cs typeface="Times New Roman"/>
              </a:rPr>
              <a:t>l</a:t>
            </a:r>
            <a:r>
              <a:rPr sz="2000" spc="140" dirty="0" smtClean="0">
                <a:solidFill>
                  <a:srgbClr val="0F161D"/>
                </a:solidFill>
                <a:latin typeface="Times New Roman"/>
                <a:cs typeface="Times New Roman"/>
              </a:rPr>
              <a:t>t</a:t>
            </a:r>
            <a:r>
              <a:rPr sz="2000" spc="-10" dirty="0" smtClean="0">
                <a:solidFill>
                  <a:srgbClr val="0F161D"/>
                </a:solidFill>
                <a:latin typeface="Times New Roman"/>
                <a:cs typeface="Times New Roman"/>
              </a:rPr>
              <a:t>ura</a:t>
            </a:r>
            <a:r>
              <a:rPr sz="2000" spc="-290" dirty="0" smtClean="0">
                <a:solidFill>
                  <a:srgbClr val="0F161D"/>
                </a:solidFill>
                <a:latin typeface="Times New Roman"/>
                <a:cs typeface="Times New Roman"/>
              </a:rPr>
              <a:t>l</a:t>
            </a:r>
            <a:r>
              <a:rPr sz="2000" spc="35" dirty="0" smtClean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9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50" dirty="0">
                <a:solidFill>
                  <a:srgbClr val="0F161D"/>
                </a:solidFill>
                <a:latin typeface="Times New Roman"/>
                <a:cs typeface="Times New Roman"/>
              </a:rPr>
              <a:t>nd</a:t>
            </a:r>
            <a:r>
              <a:rPr sz="2000" spc="4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F161D"/>
                </a:solidFill>
                <a:latin typeface="Times New Roman"/>
                <a:cs typeface="Times New Roman"/>
              </a:rPr>
              <a:t>sport</a:t>
            </a:r>
            <a:r>
              <a:rPr sz="2000" spc="8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F161D"/>
                </a:solidFill>
                <a:latin typeface="Times New Roman"/>
                <a:cs typeface="Times New Roman"/>
              </a:rPr>
              <a:t>eve</a:t>
            </a:r>
            <a:r>
              <a:rPr sz="2000" spc="225" dirty="0">
                <a:solidFill>
                  <a:srgbClr val="0F161D"/>
                </a:solidFill>
                <a:latin typeface="Times New Roman"/>
                <a:cs typeface="Times New Roman"/>
              </a:rPr>
              <a:t>n</a:t>
            </a:r>
            <a:r>
              <a:rPr sz="2000" spc="120" dirty="0">
                <a:solidFill>
                  <a:srgbClr val="0F161D"/>
                </a:solidFill>
                <a:latin typeface="Times New Roman"/>
                <a:cs typeface="Times New Roman"/>
              </a:rPr>
              <a:t>ts</a:t>
            </a:r>
            <a:r>
              <a:rPr sz="2000" spc="-7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0F161D"/>
                </a:solidFill>
                <a:latin typeface="Times New Roman"/>
                <a:cs typeface="Times New Roman"/>
              </a:rPr>
              <a:t>th</a:t>
            </a:r>
            <a:r>
              <a:rPr sz="2000" spc="27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200" dirty="0">
                <a:solidFill>
                  <a:srgbClr val="0F161D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0F161D"/>
                </a:solidFill>
                <a:latin typeface="Times New Roman"/>
                <a:cs typeface="Times New Roman"/>
              </a:rPr>
              <a:t>are</a:t>
            </a:r>
            <a:r>
              <a:rPr sz="2000" spc="2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0F161D"/>
                </a:solidFill>
                <a:latin typeface="Times New Roman"/>
                <a:cs typeface="Times New Roman"/>
              </a:rPr>
              <a:t>org</a:t>
            </a:r>
            <a:r>
              <a:rPr sz="2000" spc="280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150" dirty="0">
                <a:solidFill>
                  <a:srgbClr val="0F161D"/>
                </a:solidFill>
                <a:latin typeface="Times New Roman"/>
                <a:cs typeface="Times New Roman"/>
              </a:rPr>
              <a:t>n</a:t>
            </a:r>
            <a:r>
              <a:rPr sz="2000" spc="-160" dirty="0">
                <a:solidFill>
                  <a:srgbClr val="0F161D"/>
                </a:solidFill>
                <a:latin typeface="Times New Roman"/>
                <a:cs typeface="Times New Roman"/>
              </a:rPr>
              <a:t>i</a:t>
            </a:r>
            <a:r>
              <a:rPr sz="2000" spc="55" dirty="0">
                <a:solidFill>
                  <a:srgbClr val="0F161D"/>
                </a:solidFill>
                <a:latin typeface="Times New Roman"/>
                <a:cs typeface="Times New Roman"/>
              </a:rPr>
              <a:t>zed</a:t>
            </a:r>
            <a:r>
              <a:rPr sz="2000" spc="45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F161D"/>
                </a:solidFill>
                <a:latin typeface="Times New Roman"/>
                <a:cs typeface="Times New Roman"/>
              </a:rPr>
              <a:t>f</a:t>
            </a:r>
            <a:r>
              <a:rPr sz="2000" spc="200" dirty="0">
                <a:solidFill>
                  <a:srgbClr val="0F161D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F161D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F161D"/>
                </a:solidFill>
                <a:latin typeface="Times New Roman"/>
                <a:cs typeface="Times New Roman"/>
              </a:rPr>
              <a:t>o</a:t>
            </a:r>
            <a:r>
              <a:rPr sz="2000" spc="185" dirty="0">
                <a:solidFill>
                  <a:srgbClr val="0F161D"/>
                </a:solidFill>
                <a:latin typeface="Times New Roman"/>
                <a:cs typeface="Times New Roman"/>
              </a:rPr>
              <a:t>u</a:t>
            </a:r>
            <a:r>
              <a:rPr sz="2000" spc="10" dirty="0">
                <a:solidFill>
                  <a:srgbClr val="0F161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  <a:p>
            <a:pPr marL="27305">
              <a:lnSpc>
                <a:spcPct val="100000"/>
              </a:lnSpc>
              <a:spcBef>
                <a:spcPts val="15"/>
              </a:spcBef>
            </a:pPr>
            <a:r>
              <a:rPr sz="2000" spc="-160" dirty="0">
                <a:solidFill>
                  <a:srgbClr val="0F161D"/>
                </a:solidFill>
                <a:latin typeface="Times New Roman"/>
                <a:cs typeface="Times New Roman"/>
              </a:rPr>
              <a:t>i</a:t>
            </a:r>
            <a:r>
              <a:rPr sz="2000" spc="-80" dirty="0">
                <a:solidFill>
                  <a:srgbClr val="0F161D"/>
                </a:solidFill>
                <a:latin typeface="Times New Roman"/>
                <a:cs typeface="Times New Roman"/>
              </a:rPr>
              <a:t>n</a:t>
            </a:r>
            <a:r>
              <a:rPr sz="2000" spc="-27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F161D"/>
                </a:solidFill>
                <a:latin typeface="Times New Roman"/>
                <a:cs typeface="Times New Roman"/>
              </a:rPr>
              <a:t>h</a:t>
            </a:r>
            <a:r>
              <a:rPr sz="2000" spc="75" dirty="0">
                <a:solidFill>
                  <a:srgbClr val="0F161D"/>
                </a:solidFill>
                <a:latin typeface="Times New Roman"/>
                <a:cs typeface="Times New Roman"/>
              </a:rPr>
              <a:t>a</a:t>
            </a:r>
            <a:r>
              <a:rPr sz="2000" spc="20" dirty="0">
                <a:solidFill>
                  <a:srgbClr val="0F161D"/>
                </a:solidFill>
                <a:latin typeface="Times New Roman"/>
                <a:cs typeface="Times New Roman"/>
              </a:rPr>
              <a:t>bita</a:t>
            </a:r>
            <a:r>
              <a:rPr sz="2000" spc="-220" dirty="0">
                <a:solidFill>
                  <a:srgbClr val="0F161D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F161D"/>
                </a:solidFill>
                <a:latin typeface="Times New Roman"/>
                <a:cs typeface="Times New Roman"/>
              </a:rPr>
              <a:t>nts.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9456"/>
            <a:ext cx="10036454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51754" y="2270456"/>
            <a:ext cx="32372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25" dirty="0">
                <a:solidFill>
                  <a:srgbClr val="0C151F"/>
                </a:solidFill>
                <a:latin typeface="Arial"/>
                <a:cs typeface="Arial"/>
              </a:rPr>
              <a:t>M</a:t>
            </a:r>
            <a:r>
              <a:rPr sz="1900" spc="50" dirty="0">
                <a:solidFill>
                  <a:srgbClr val="0C151F"/>
                </a:solidFill>
                <a:latin typeface="Arial"/>
                <a:cs typeface="Arial"/>
              </a:rPr>
              <a:t>ercator</a:t>
            </a:r>
            <a:r>
              <a:rPr sz="1900" spc="114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-105" dirty="0">
                <a:solidFill>
                  <a:srgbClr val="0C151F"/>
                </a:solidFill>
                <a:latin typeface="Arial"/>
                <a:cs typeface="Arial"/>
              </a:rPr>
              <a:t>s</a:t>
            </a:r>
            <a:r>
              <a:rPr sz="1900" spc="-165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140" dirty="0">
                <a:solidFill>
                  <a:srgbClr val="0C151F"/>
                </a:solidFill>
                <a:latin typeface="Arial"/>
                <a:cs typeface="Arial"/>
              </a:rPr>
              <a:t>t</a:t>
            </a:r>
            <a:r>
              <a:rPr sz="1900" spc="170" dirty="0">
                <a:solidFill>
                  <a:srgbClr val="0C151F"/>
                </a:solidFill>
                <a:latin typeface="Arial"/>
                <a:cs typeface="Arial"/>
              </a:rPr>
              <a:t>h</a:t>
            </a:r>
            <a:r>
              <a:rPr sz="1900" spc="60" dirty="0">
                <a:solidFill>
                  <a:srgbClr val="0C151F"/>
                </a:solidFill>
                <a:latin typeface="Arial"/>
                <a:cs typeface="Arial"/>
              </a:rPr>
              <a:t>e</a:t>
            </a:r>
            <a:r>
              <a:rPr sz="1900" spc="-95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C151F"/>
                </a:solidFill>
                <a:latin typeface="Arial"/>
                <a:cs typeface="Arial"/>
              </a:rPr>
              <a:t>most</a:t>
            </a:r>
            <a:r>
              <a:rPr sz="1900" spc="-20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151F"/>
                </a:solidFill>
                <a:latin typeface="Arial"/>
                <a:cs typeface="Arial"/>
              </a:rPr>
              <a:t>p</a:t>
            </a:r>
            <a:r>
              <a:rPr sz="1900" spc="95" dirty="0">
                <a:solidFill>
                  <a:srgbClr val="0C151F"/>
                </a:solidFill>
                <a:latin typeface="Arial"/>
                <a:cs typeface="Arial"/>
              </a:rPr>
              <a:t>op</a:t>
            </a:r>
            <a:r>
              <a:rPr sz="1900" spc="90" dirty="0">
                <a:solidFill>
                  <a:srgbClr val="0C151F"/>
                </a:solidFill>
                <a:latin typeface="Arial"/>
                <a:cs typeface="Arial"/>
              </a:rPr>
              <a:t>u</a:t>
            </a:r>
            <a:r>
              <a:rPr sz="1900" spc="35" dirty="0">
                <a:solidFill>
                  <a:srgbClr val="0C151F"/>
                </a:solidFill>
                <a:latin typeface="Arial"/>
                <a:cs typeface="Arial"/>
              </a:rPr>
              <a:t>l</a:t>
            </a:r>
            <a:r>
              <a:rPr sz="1900" spc="-10" dirty="0">
                <a:solidFill>
                  <a:srgbClr val="0C151F"/>
                </a:solidFill>
                <a:latin typeface="Arial"/>
                <a:cs typeface="Arial"/>
              </a:rPr>
              <a:t>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7123" y="2577551"/>
            <a:ext cx="4068445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600"/>
              </a:lnSpc>
            </a:pPr>
            <a:r>
              <a:rPr sz="1900" spc="40" dirty="0">
                <a:solidFill>
                  <a:srgbClr val="1F2124"/>
                </a:solidFill>
                <a:latin typeface="Arial"/>
                <a:cs typeface="Arial"/>
              </a:rPr>
              <a:t>shopp</a:t>
            </a:r>
            <a:r>
              <a:rPr sz="1900" spc="65" dirty="0">
                <a:solidFill>
                  <a:srgbClr val="1F2124"/>
                </a:solidFill>
                <a:latin typeface="Arial"/>
                <a:cs typeface="Arial"/>
              </a:rPr>
              <a:t>i</a:t>
            </a:r>
            <a:r>
              <a:rPr sz="1900" spc="200" dirty="0">
                <a:solidFill>
                  <a:srgbClr val="1F2124"/>
                </a:solidFill>
                <a:latin typeface="Arial"/>
                <a:cs typeface="Arial"/>
              </a:rPr>
              <a:t>n</a:t>
            </a:r>
            <a:r>
              <a:rPr sz="1900" spc="390" dirty="0">
                <a:solidFill>
                  <a:srgbClr val="1F2124"/>
                </a:solidFill>
                <a:latin typeface="Arial"/>
                <a:cs typeface="Arial"/>
              </a:rPr>
              <a:t>g</a:t>
            </a:r>
            <a:r>
              <a:rPr sz="1900" spc="40" dirty="0">
                <a:solidFill>
                  <a:srgbClr val="1F2124"/>
                </a:solidFill>
                <a:latin typeface="Arial"/>
                <a:cs typeface="Arial"/>
              </a:rPr>
              <a:t>centre </a:t>
            </a:r>
            <a:r>
              <a:rPr sz="1900" spc="95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135" dirty="0">
                <a:solidFill>
                  <a:srgbClr val="0C151F"/>
                </a:solidFill>
                <a:latin typeface="Arial"/>
                <a:cs typeface="Arial"/>
              </a:rPr>
              <a:t>n</a:t>
            </a:r>
            <a:r>
              <a:rPr sz="1900" spc="-110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0C151F"/>
                </a:solidFill>
                <a:latin typeface="Arial"/>
                <a:cs typeface="Arial"/>
              </a:rPr>
              <a:t>Do</a:t>
            </a:r>
            <a:r>
              <a:rPr sz="1900" spc="-80" dirty="0">
                <a:solidFill>
                  <a:srgbClr val="0C151F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C151F"/>
                </a:solidFill>
                <a:latin typeface="Arial"/>
                <a:cs typeface="Arial"/>
              </a:rPr>
              <a:t>za</a:t>
            </a:r>
            <a:r>
              <a:rPr sz="1900" spc="45" dirty="0">
                <a:solidFill>
                  <a:srgbClr val="0C151F"/>
                </a:solidFill>
                <a:latin typeface="Arial"/>
                <a:cs typeface="Arial"/>
              </a:rPr>
              <a:t>l</a:t>
            </a:r>
            <a:r>
              <a:rPr sz="1900" spc="30" dirty="0">
                <a:solidFill>
                  <a:srgbClr val="0C151F"/>
                </a:solidFill>
                <a:latin typeface="Arial"/>
                <a:cs typeface="Arial"/>
              </a:rPr>
              <a:t>e</a:t>
            </a:r>
            <a:r>
              <a:rPr sz="1900" spc="330" dirty="0">
                <a:solidFill>
                  <a:srgbClr val="0C151F"/>
                </a:solidFill>
                <a:latin typeface="Arial"/>
                <a:cs typeface="Arial"/>
              </a:rPr>
              <a:t>.</a:t>
            </a:r>
            <a:r>
              <a:rPr sz="1900" spc="35" dirty="0">
                <a:solidFill>
                  <a:srgbClr val="0C151F"/>
                </a:solidFill>
                <a:latin typeface="Arial"/>
                <a:cs typeface="Arial"/>
              </a:rPr>
              <a:t>Th</a:t>
            </a:r>
            <a:r>
              <a:rPr sz="1900" spc="70" dirty="0">
                <a:solidFill>
                  <a:srgbClr val="0C151F"/>
                </a:solidFill>
                <a:latin typeface="Arial"/>
                <a:cs typeface="Arial"/>
              </a:rPr>
              <a:t>ere</a:t>
            </a:r>
            <a:r>
              <a:rPr sz="1900" spc="-25" dirty="0">
                <a:solidFill>
                  <a:srgbClr val="0C151F"/>
                </a:solidFill>
                <a:latin typeface="Arial"/>
                <a:cs typeface="Arial"/>
              </a:rPr>
              <a:t>'</a:t>
            </a:r>
            <a:r>
              <a:rPr sz="1900" spc="-105" dirty="0">
                <a:solidFill>
                  <a:srgbClr val="0C151F"/>
                </a:solidFill>
                <a:latin typeface="Arial"/>
                <a:cs typeface="Arial"/>
              </a:rPr>
              <a:t>s</a:t>
            </a:r>
            <a:r>
              <a:rPr sz="1900" spc="-60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1F2124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030303"/>
                </a:solidFill>
                <a:latin typeface="Arial"/>
                <a:cs typeface="Arial"/>
              </a:rPr>
              <a:t>l</a:t>
            </a:r>
            <a:r>
              <a:rPr sz="1900" spc="-10" dirty="0">
                <a:solidFill>
                  <a:srgbClr val="1F2124"/>
                </a:solidFill>
                <a:latin typeface="Arial"/>
                <a:cs typeface="Arial"/>
              </a:rPr>
              <a:t>so</a:t>
            </a:r>
            <a:r>
              <a:rPr sz="1900" spc="-100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1F2124"/>
                </a:solidFill>
                <a:latin typeface="Arial"/>
                <a:cs typeface="Arial"/>
              </a:rPr>
              <a:t>a</a:t>
            </a:r>
            <a:r>
              <a:rPr sz="1900" spc="-15" dirty="0">
                <a:solidFill>
                  <a:srgbClr val="1F2124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30303"/>
                </a:solidFill>
                <a:latin typeface="Arial"/>
                <a:cs typeface="Arial"/>
              </a:rPr>
              <a:t>l</a:t>
            </a:r>
            <a:r>
              <a:rPr sz="1900" spc="95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90" dirty="0">
                <a:solidFill>
                  <a:srgbClr val="0C151F"/>
                </a:solidFill>
                <a:latin typeface="Arial"/>
                <a:cs typeface="Arial"/>
              </a:rPr>
              <a:t>b</a:t>
            </a:r>
            <a:r>
              <a:rPr sz="1900" spc="40" dirty="0">
                <a:solidFill>
                  <a:srgbClr val="0C151F"/>
                </a:solidFill>
                <a:latin typeface="Arial"/>
                <a:cs typeface="Arial"/>
              </a:rPr>
              <a:t>rary</a:t>
            </a:r>
            <a:r>
              <a:rPr sz="1900" spc="-50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135" dirty="0">
                <a:solidFill>
                  <a:srgbClr val="0C151F"/>
                </a:solidFill>
                <a:latin typeface="Arial"/>
                <a:cs typeface="Arial"/>
              </a:rPr>
              <a:t>n</a:t>
            </a:r>
            <a:r>
              <a:rPr sz="1900" spc="-225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C151F"/>
                </a:solidFill>
                <a:latin typeface="Arial"/>
                <a:cs typeface="Arial"/>
              </a:rPr>
              <a:t>the</a:t>
            </a:r>
            <a:r>
              <a:rPr sz="1900" spc="20" dirty="0">
                <a:solidFill>
                  <a:srgbClr val="0C151F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C151F"/>
                </a:solidFill>
                <a:latin typeface="Arial"/>
                <a:cs typeface="Arial"/>
              </a:rPr>
              <a:t>bu</a:t>
            </a:r>
            <a:r>
              <a:rPr sz="1900" spc="-25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35" dirty="0">
                <a:solidFill>
                  <a:srgbClr val="030303"/>
                </a:solidFill>
                <a:latin typeface="Arial"/>
                <a:cs typeface="Arial"/>
              </a:rPr>
              <a:t>l</a:t>
            </a:r>
            <a:r>
              <a:rPr sz="1900" spc="90" dirty="0">
                <a:solidFill>
                  <a:srgbClr val="0C151F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0C151F"/>
                </a:solidFill>
                <a:latin typeface="Arial"/>
                <a:cs typeface="Arial"/>
              </a:rPr>
              <a:t>i</a:t>
            </a:r>
            <a:r>
              <a:rPr sz="1900" spc="135" dirty="0">
                <a:solidFill>
                  <a:srgbClr val="0C151F"/>
                </a:solidFill>
                <a:latin typeface="Arial"/>
                <a:cs typeface="Arial"/>
              </a:rPr>
              <a:t>n</a:t>
            </a:r>
            <a:r>
              <a:rPr sz="1900" spc="50" dirty="0">
                <a:solidFill>
                  <a:srgbClr val="0C151F"/>
                </a:solidFill>
                <a:latin typeface="Arial"/>
                <a:cs typeface="Arial"/>
              </a:rPr>
              <a:t>g</a:t>
            </a:r>
            <a:r>
              <a:rPr sz="1900" spc="254" dirty="0">
                <a:solidFill>
                  <a:srgbClr val="0C151F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48006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133600"/>
            <a:ext cx="7543799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 names and forms of the Secondary School </a:t>
            </a:r>
            <a:r>
              <a:rPr lang="en-GB" dirty="0" err="1" smtClean="0"/>
              <a:t>Domžale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6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480200"/>
            <a:ext cx="7772400" cy="3772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Pupils and teachers in front of a pedestrian bridge over </a:t>
            </a:r>
            <a:r>
              <a:rPr lang="en-GB" dirty="0" err="1" smtClean="0"/>
              <a:t>Kamniška</a:t>
            </a:r>
            <a:r>
              <a:rPr lang="en-GB" dirty="0" smtClean="0"/>
              <a:t> Bistrica</a:t>
            </a:r>
            <a:endParaRPr lang="en-US" dirty="0"/>
          </a:p>
        </p:txBody>
      </p:sp>
      <p:sp>
        <p:nvSpPr>
          <p:cNvPr id="4" name="Označba mesta besedil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028" y="1676400"/>
            <a:ext cx="7772400" cy="3772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Dance hall </a:t>
            </a:r>
            <a:r>
              <a:rPr lang="en-SI" dirty="0" smtClean="0"/>
              <a:t>–</a:t>
            </a:r>
            <a:r>
              <a:rPr lang="en-GB" dirty="0" smtClean="0"/>
              <a:t> upper gym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187" y="1981200"/>
            <a:ext cx="7772400" cy="519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Fitness </a:t>
            </a:r>
            <a:r>
              <a:rPr lang="en-GB" dirty="0" err="1" smtClean="0"/>
              <a:t>cornes</a:t>
            </a:r>
            <a:r>
              <a:rPr lang="en-GB" dirty="0" smtClean="0"/>
              <a:t> in the dance hall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1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6037" y="24245"/>
            <a:ext cx="5197793" cy="777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Chess competition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345" y="1444588"/>
            <a:ext cx="7772400" cy="519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new gy</a:t>
            </a:r>
            <a:r>
              <a:rPr lang="en-GB" dirty="0"/>
              <a:t>m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746" y="20782"/>
            <a:ext cx="5481112" cy="777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municipality centre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0855" y="668148"/>
            <a:ext cx="1663064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390" dirty="0">
                <a:solidFill>
                  <a:srgbClr val="C31A28"/>
                </a:solidFill>
                <a:latin typeface="Times New Roman"/>
                <a:cs typeface="Times New Roman"/>
              </a:rPr>
              <a:t>S</a:t>
            </a:r>
            <a:r>
              <a:rPr sz="5000" spc="-135" dirty="0">
                <a:solidFill>
                  <a:srgbClr val="C31A28"/>
                </a:solidFill>
                <a:latin typeface="Times New Roman"/>
                <a:cs typeface="Times New Roman"/>
              </a:rPr>
              <a:t>i</a:t>
            </a:r>
            <a:r>
              <a:rPr sz="5000" spc="25" dirty="0">
                <a:solidFill>
                  <a:srgbClr val="C31A28"/>
                </a:solidFill>
                <a:latin typeface="Times New Roman"/>
                <a:cs typeface="Times New Roman"/>
              </a:rPr>
              <a:t>g</a:t>
            </a:r>
            <a:r>
              <a:rPr sz="5000" spc="215" dirty="0">
                <a:solidFill>
                  <a:srgbClr val="C31A28"/>
                </a:solidFill>
                <a:latin typeface="Times New Roman"/>
                <a:cs typeface="Times New Roman"/>
              </a:rPr>
              <a:t>h</a:t>
            </a:r>
            <a:r>
              <a:rPr sz="5000" spc="300" dirty="0">
                <a:solidFill>
                  <a:srgbClr val="C31A28"/>
                </a:solidFill>
                <a:latin typeface="Times New Roman"/>
                <a:cs typeface="Times New Roman"/>
              </a:rPr>
              <a:t>ts</a:t>
            </a:r>
            <a:endParaRPr sz="5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166557"/>
            <a:ext cx="7772400" cy="437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near football field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16985"/>
            <a:ext cx="7772400" cy="437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besedil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391" y="2001982"/>
            <a:ext cx="7772400" cy="437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Rugby players on a sports day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6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586067"/>
            <a:ext cx="77724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a LEGO robot works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3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557942"/>
            <a:ext cx="77724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Quizzes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794580"/>
            <a:ext cx="77724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mayor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0" y="1413057"/>
            <a:ext cx="4632036" cy="6005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Presenting a project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961493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Erasmus+ project in France 2019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718" y="1943100"/>
            <a:ext cx="77724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Erasmus+ project in France 2019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295400"/>
            <a:ext cx="7772400" cy="517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Slovenian parliament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7238"/>
            <a:ext cx="10036454" cy="76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3388" y="2311603"/>
            <a:ext cx="8983065" cy="5179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" y="358276"/>
            <a:ext cx="0" cy="1901189"/>
          </a:xfrm>
          <a:custGeom>
            <a:avLst/>
            <a:gdLst/>
            <a:ahLst/>
            <a:cxnLst/>
            <a:rect l="l" t="t" r="r" b="b"/>
            <a:pathLst>
              <a:path h="1901189">
                <a:moveTo>
                  <a:pt x="0" y="1901057"/>
                </a:moveTo>
                <a:lnTo>
                  <a:pt x="0" y="0"/>
                </a:lnTo>
              </a:path>
            </a:pathLst>
          </a:custGeom>
          <a:ln w="36576">
            <a:solidFill>
              <a:srgbClr val="38A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457995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8019" y="0"/>
                </a:lnTo>
              </a:path>
            </a:pathLst>
          </a:custGeom>
          <a:ln w="14630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0" y="1561872"/>
            <a:ext cx="88455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075">
              <a:lnSpc>
                <a:spcPts val="2440"/>
              </a:lnSpc>
            </a:pPr>
            <a:r>
              <a:rPr sz="2000" spc="55" dirty="0">
                <a:solidFill>
                  <a:srgbClr val="081D33"/>
                </a:solidFill>
                <a:cs typeface="Arial"/>
              </a:rPr>
              <a:t>W</a:t>
            </a:r>
            <a:r>
              <a:rPr sz="2000" spc="-50" dirty="0">
                <a:solidFill>
                  <a:srgbClr val="081D33"/>
                </a:solidFill>
                <a:cs typeface="Arial"/>
              </a:rPr>
              <a:t>i</a:t>
            </a:r>
            <a:r>
              <a:rPr sz="2000" spc="260" dirty="0">
                <a:solidFill>
                  <a:srgbClr val="081D33"/>
                </a:solidFill>
                <a:cs typeface="Arial"/>
              </a:rPr>
              <a:t>t</a:t>
            </a:r>
            <a:r>
              <a:rPr sz="2000" spc="405" dirty="0">
                <a:solidFill>
                  <a:srgbClr val="081D33"/>
                </a:solidFill>
                <a:cs typeface="Arial"/>
              </a:rPr>
              <a:t>h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a</a:t>
            </a:r>
            <a:r>
              <a:rPr sz="2000" spc="10" dirty="0">
                <a:solidFill>
                  <a:srgbClr val="081D33"/>
                </a:solidFill>
                <a:cs typeface="Arial"/>
              </a:rPr>
              <a:t>b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o</a:t>
            </a:r>
            <a:r>
              <a:rPr sz="2000" spc="-50" dirty="0">
                <a:solidFill>
                  <a:srgbClr val="081D33"/>
                </a:solidFill>
                <a:cs typeface="Arial"/>
              </a:rPr>
              <a:t>u</a:t>
            </a:r>
            <a:r>
              <a:rPr sz="2000" spc="325" dirty="0">
                <a:solidFill>
                  <a:srgbClr val="081D33"/>
                </a:solidFill>
                <a:cs typeface="Arial"/>
              </a:rPr>
              <a:t>t</a:t>
            </a:r>
            <a:r>
              <a:rPr sz="2000" spc="-145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125" dirty="0">
                <a:solidFill>
                  <a:srgbClr val="081D33"/>
                </a:solidFill>
                <a:cs typeface="Times New Roman"/>
              </a:rPr>
              <a:t>3</a:t>
            </a:r>
            <a:r>
              <a:rPr sz="2000" spc="-110" dirty="0">
                <a:solidFill>
                  <a:srgbClr val="081D33"/>
                </a:solidFill>
                <a:cs typeface="Times New Roman"/>
              </a:rPr>
              <a:t>1</a:t>
            </a:r>
            <a:r>
              <a:rPr sz="2000" spc="260" dirty="0">
                <a:solidFill>
                  <a:srgbClr val="081D33"/>
                </a:solidFill>
                <a:cs typeface="Times New Roman"/>
              </a:rPr>
              <a:t>,000</a:t>
            </a:r>
            <a:r>
              <a:rPr sz="2000" spc="-20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-50" dirty="0">
                <a:solidFill>
                  <a:srgbClr val="081D33"/>
                </a:solidFill>
                <a:cs typeface="Arial"/>
              </a:rPr>
              <a:t>i</a:t>
            </a:r>
            <a:r>
              <a:rPr sz="2000" spc="5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h</a:t>
            </a:r>
            <a:r>
              <a:rPr sz="2000" spc="-25" dirty="0">
                <a:solidFill>
                  <a:srgbClr val="081D33"/>
                </a:solidFill>
                <a:cs typeface="Arial"/>
              </a:rPr>
              <a:t>a</a:t>
            </a:r>
            <a:r>
              <a:rPr sz="2000" spc="-70" dirty="0">
                <a:solidFill>
                  <a:srgbClr val="081D33"/>
                </a:solidFill>
                <a:cs typeface="Arial"/>
              </a:rPr>
              <a:t>b</a:t>
            </a:r>
            <a:r>
              <a:rPr sz="2000" spc="-85" dirty="0">
                <a:solidFill>
                  <a:srgbClr val="081D33"/>
                </a:solidFill>
                <a:cs typeface="Arial"/>
              </a:rPr>
              <a:t>i</a:t>
            </a:r>
            <a:r>
              <a:rPr sz="2000" spc="200" dirty="0">
                <a:solidFill>
                  <a:srgbClr val="081D33"/>
                </a:solidFill>
                <a:cs typeface="Arial"/>
              </a:rPr>
              <a:t>t</a:t>
            </a:r>
            <a:r>
              <a:rPr sz="2000" spc="75" dirty="0">
                <a:solidFill>
                  <a:srgbClr val="081D33"/>
                </a:solidFill>
                <a:cs typeface="Arial"/>
              </a:rPr>
              <a:t>a</a:t>
            </a:r>
            <a:r>
              <a:rPr sz="2000" spc="-114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110" dirty="0">
                <a:solidFill>
                  <a:srgbClr val="081D33"/>
                </a:solidFill>
                <a:cs typeface="Arial"/>
              </a:rPr>
              <a:t>ts</a:t>
            </a:r>
            <a:r>
              <a:rPr sz="2000" spc="-170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75" dirty="0">
                <a:solidFill>
                  <a:srgbClr val="081D33"/>
                </a:solidFill>
                <a:cs typeface="Arial"/>
              </a:rPr>
              <a:t>a</a:t>
            </a:r>
            <a:r>
              <a:rPr sz="2000" spc="-114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170" dirty="0">
                <a:solidFill>
                  <a:srgbClr val="081D33"/>
                </a:solidFill>
                <a:cs typeface="Arial"/>
              </a:rPr>
              <a:t>d</a:t>
            </a:r>
            <a:r>
              <a:rPr sz="2000" spc="-190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c</a:t>
            </a:r>
            <a:r>
              <a:rPr sz="2000" spc="-55" dirty="0">
                <a:solidFill>
                  <a:srgbClr val="081D33"/>
                </a:solidFill>
                <a:cs typeface="Arial"/>
              </a:rPr>
              <a:t>o</a:t>
            </a:r>
            <a:r>
              <a:rPr sz="2000" spc="5" dirty="0">
                <a:solidFill>
                  <a:srgbClr val="081D33"/>
                </a:solidFill>
                <a:cs typeface="Arial"/>
              </a:rPr>
              <a:t>v</a:t>
            </a:r>
            <a:r>
              <a:rPr sz="2000" dirty="0">
                <a:solidFill>
                  <a:srgbClr val="081D33"/>
                </a:solidFill>
                <a:cs typeface="Arial"/>
              </a:rPr>
              <a:t>e</a:t>
            </a:r>
            <a:r>
              <a:rPr sz="2000" spc="200" dirty="0">
                <a:solidFill>
                  <a:srgbClr val="081D33"/>
                </a:solidFill>
                <a:cs typeface="Arial"/>
              </a:rPr>
              <a:t>r</a:t>
            </a:r>
            <a:r>
              <a:rPr sz="2000" spc="-80" dirty="0">
                <a:solidFill>
                  <a:srgbClr val="081D33"/>
                </a:solidFill>
                <a:cs typeface="Arial"/>
              </a:rPr>
              <a:t>i</a:t>
            </a:r>
            <a:r>
              <a:rPr sz="2000" spc="10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290" dirty="0">
                <a:solidFill>
                  <a:srgbClr val="081D33"/>
                </a:solidFill>
                <a:cs typeface="Arial"/>
              </a:rPr>
              <a:t>g</a:t>
            </a:r>
            <a:r>
              <a:rPr sz="2000" spc="-365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-50" dirty="0">
                <a:solidFill>
                  <a:srgbClr val="081D33"/>
                </a:solidFill>
                <a:cs typeface="Times New Roman"/>
              </a:rPr>
              <a:t>7</a:t>
            </a:r>
            <a:r>
              <a:rPr sz="2000" spc="25" dirty="0">
                <a:solidFill>
                  <a:srgbClr val="081D33"/>
                </a:solidFill>
                <a:cs typeface="Times New Roman"/>
              </a:rPr>
              <a:t>,972</a:t>
            </a:r>
            <a:r>
              <a:rPr sz="2000" spc="-12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10" dirty="0">
                <a:solidFill>
                  <a:srgbClr val="081D33"/>
                </a:solidFill>
                <a:cs typeface="Arial"/>
              </a:rPr>
              <a:t>h</a:t>
            </a:r>
            <a:r>
              <a:rPr sz="2000" spc="90" dirty="0">
                <a:solidFill>
                  <a:srgbClr val="081D33"/>
                </a:solidFill>
                <a:cs typeface="Arial"/>
              </a:rPr>
              <a:t>ec</a:t>
            </a:r>
            <a:r>
              <a:rPr sz="2000" spc="5" dirty="0">
                <a:solidFill>
                  <a:srgbClr val="081D33"/>
                </a:solidFill>
                <a:cs typeface="Arial"/>
              </a:rPr>
              <a:t>t</a:t>
            </a:r>
            <a:r>
              <a:rPr sz="2000" spc="-30" dirty="0">
                <a:solidFill>
                  <a:srgbClr val="081D33"/>
                </a:solidFill>
                <a:cs typeface="Arial"/>
              </a:rPr>
              <a:t>ares</a:t>
            </a:r>
            <a:r>
              <a:rPr sz="2000" spc="-75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-50" dirty="0">
                <a:solidFill>
                  <a:srgbClr val="081D33"/>
                </a:solidFill>
                <a:cs typeface="Arial"/>
              </a:rPr>
              <a:t>o</a:t>
            </a:r>
            <a:r>
              <a:rPr sz="2000" spc="175" dirty="0">
                <a:solidFill>
                  <a:srgbClr val="081D33"/>
                </a:solidFill>
                <a:cs typeface="Arial"/>
              </a:rPr>
              <a:t>f</a:t>
            </a:r>
            <a:r>
              <a:rPr sz="2000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25" dirty="0">
                <a:solidFill>
                  <a:srgbClr val="081D33"/>
                </a:solidFill>
                <a:cs typeface="Arial"/>
              </a:rPr>
              <a:t>l</a:t>
            </a:r>
            <a:r>
              <a:rPr sz="2000" spc="40" dirty="0">
                <a:solidFill>
                  <a:srgbClr val="081D33"/>
                </a:solidFill>
                <a:cs typeface="Arial"/>
              </a:rPr>
              <a:t>a</a:t>
            </a:r>
            <a:r>
              <a:rPr sz="2000" spc="-30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5" dirty="0">
                <a:solidFill>
                  <a:srgbClr val="081D33"/>
                </a:solidFill>
                <a:cs typeface="Arial"/>
              </a:rPr>
              <a:t>d</a:t>
            </a:r>
            <a:r>
              <a:rPr sz="2000" spc="370" dirty="0">
                <a:solidFill>
                  <a:srgbClr val="081D33"/>
                </a:solidFill>
                <a:cs typeface="Arial"/>
              </a:rPr>
              <a:t>,</a:t>
            </a:r>
            <a:r>
              <a:rPr sz="2000" spc="260" dirty="0">
                <a:solidFill>
                  <a:srgbClr val="081D33"/>
                </a:solidFill>
                <a:cs typeface="Arial"/>
              </a:rPr>
              <a:t>t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h</a:t>
            </a:r>
            <a:r>
              <a:rPr sz="2000" spc="30" dirty="0">
                <a:solidFill>
                  <a:srgbClr val="081D33"/>
                </a:solidFill>
                <a:cs typeface="Arial"/>
              </a:rPr>
              <a:t>e</a:t>
            </a:r>
            <a:r>
              <a:rPr sz="2000" spc="-220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65" dirty="0">
                <a:solidFill>
                  <a:srgbClr val="081D33"/>
                </a:solidFill>
                <a:cs typeface="Arial"/>
              </a:rPr>
              <a:t>n</a:t>
            </a:r>
            <a:r>
              <a:rPr sz="2000" spc="95" dirty="0">
                <a:solidFill>
                  <a:srgbClr val="081D33"/>
                </a:solidFill>
                <a:cs typeface="Arial"/>
              </a:rPr>
              <a:t>ew</a:t>
            </a:r>
            <a:endParaRPr sz="2000" dirty="0">
              <a:cs typeface="Arial"/>
            </a:endParaRPr>
          </a:p>
          <a:p>
            <a:pPr marL="12700">
              <a:lnSpc>
                <a:spcPts val="2440"/>
              </a:lnSpc>
            </a:pPr>
            <a:r>
              <a:rPr sz="2000" spc="745" dirty="0">
                <a:solidFill>
                  <a:srgbClr val="6EC1ED"/>
                </a:solidFill>
                <a:cs typeface="Times New Roman"/>
              </a:rPr>
              <a:t>_</a:t>
            </a:r>
            <a:r>
              <a:rPr sz="2000" spc="240" dirty="0">
                <a:solidFill>
                  <a:srgbClr val="6EC1ED"/>
                </a:solidFill>
                <a:cs typeface="Times New Roman"/>
              </a:rPr>
              <a:t>,</a:t>
            </a:r>
            <a:r>
              <a:rPr sz="2000" spc="180" dirty="0">
                <a:solidFill>
                  <a:srgbClr val="6EC1ED"/>
                </a:solidFill>
                <a:cs typeface="Times New Roman"/>
              </a:rPr>
              <a:t>_</a:t>
            </a:r>
            <a:r>
              <a:rPr sz="2000" spc="-65" dirty="0">
                <a:solidFill>
                  <a:srgbClr val="081D33"/>
                </a:solidFill>
                <a:cs typeface="Times New Roman"/>
              </a:rPr>
              <a:t>m</a:t>
            </a:r>
            <a:r>
              <a:rPr sz="2000" spc="-33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-110" dirty="0">
                <a:solidFill>
                  <a:srgbClr val="050C18"/>
                </a:solidFill>
                <a:cs typeface="Times New Roman"/>
              </a:rPr>
              <a:t>u</a:t>
            </a:r>
            <a:r>
              <a:rPr sz="2000" spc="-45" dirty="0">
                <a:solidFill>
                  <a:srgbClr val="081D33"/>
                </a:solidFill>
                <a:cs typeface="Times New Roman"/>
              </a:rPr>
              <a:t>nic</a:t>
            </a:r>
            <a:r>
              <a:rPr sz="2000" spc="125" dirty="0">
                <a:solidFill>
                  <a:srgbClr val="081D33"/>
                </a:solidFill>
                <a:cs typeface="Times New Roman"/>
              </a:rPr>
              <a:t>i</a:t>
            </a:r>
            <a:r>
              <a:rPr sz="2000" spc="10" dirty="0">
                <a:solidFill>
                  <a:srgbClr val="081D33"/>
                </a:solidFill>
                <a:cs typeface="Times New Roman"/>
              </a:rPr>
              <a:t>p</a:t>
            </a:r>
            <a:r>
              <a:rPr sz="2000" spc="290" dirty="0">
                <a:solidFill>
                  <a:srgbClr val="081D33"/>
                </a:solidFill>
                <a:cs typeface="Times New Roman"/>
              </a:rPr>
              <a:t>a</a:t>
            </a:r>
            <a:r>
              <a:rPr sz="2000" spc="-70" dirty="0">
                <a:solidFill>
                  <a:srgbClr val="081D33"/>
                </a:solidFill>
                <a:cs typeface="Times New Roman"/>
              </a:rPr>
              <a:t>lity</a:t>
            </a:r>
            <a:r>
              <a:rPr sz="2000" spc="-6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dirty="0">
                <a:solidFill>
                  <a:srgbClr val="081D33"/>
                </a:solidFill>
                <a:cs typeface="Arial"/>
              </a:rPr>
              <a:t>was</a:t>
            </a:r>
            <a:r>
              <a:rPr sz="2000" spc="-35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90" dirty="0">
                <a:solidFill>
                  <a:srgbClr val="081D33"/>
                </a:solidFill>
                <a:cs typeface="Times New Roman"/>
              </a:rPr>
              <a:t>est</a:t>
            </a:r>
            <a:r>
              <a:rPr sz="2000" spc="195" dirty="0">
                <a:solidFill>
                  <a:srgbClr val="081D33"/>
                </a:solidFill>
                <a:cs typeface="Times New Roman"/>
              </a:rPr>
              <a:t>a</a:t>
            </a:r>
            <a:r>
              <a:rPr sz="2000" spc="5" dirty="0">
                <a:solidFill>
                  <a:srgbClr val="081D33"/>
                </a:solidFill>
                <a:cs typeface="Times New Roman"/>
              </a:rPr>
              <a:t>blished</a:t>
            </a:r>
            <a:r>
              <a:rPr sz="2000" spc="13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175" dirty="0">
                <a:solidFill>
                  <a:srgbClr val="081D33"/>
                </a:solidFill>
                <a:cs typeface="Times New Roman"/>
              </a:rPr>
              <a:t>at</a:t>
            </a:r>
            <a:r>
              <a:rPr sz="2000" spc="-55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130" dirty="0">
                <a:solidFill>
                  <a:srgbClr val="081D33"/>
                </a:solidFill>
                <a:cs typeface="Times New Roman"/>
              </a:rPr>
              <a:t>the</a:t>
            </a:r>
            <a:r>
              <a:rPr sz="2000" spc="-100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85" dirty="0">
                <a:solidFill>
                  <a:srgbClr val="081D33"/>
                </a:solidFill>
                <a:cs typeface="Times New Roman"/>
              </a:rPr>
              <a:t>end</a:t>
            </a:r>
            <a:r>
              <a:rPr sz="2000" spc="35" dirty="0">
                <a:solidFill>
                  <a:srgbClr val="081D33"/>
                </a:solidFill>
                <a:cs typeface="Times New Roman"/>
              </a:rPr>
              <a:t> </a:t>
            </a:r>
            <a:r>
              <a:rPr sz="2000" spc="80" dirty="0">
                <a:solidFill>
                  <a:srgbClr val="081D33"/>
                </a:solidFill>
                <a:cs typeface="Arial"/>
              </a:rPr>
              <a:t>of</a:t>
            </a:r>
            <a:r>
              <a:rPr sz="2000" spc="-45" dirty="0">
                <a:solidFill>
                  <a:srgbClr val="081D33"/>
                </a:solidFill>
                <a:cs typeface="Arial"/>
              </a:rPr>
              <a:t> </a:t>
            </a:r>
            <a:r>
              <a:rPr sz="2000" spc="40" dirty="0">
                <a:solidFill>
                  <a:srgbClr val="081D33"/>
                </a:solidFill>
                <a:cs typeface="Times New Roman"/>
              </a:rPr>
              <a:t>199</a:t>
            </a:r>
            <a:r>
              <a:rPr sz="2000" spc="-80" dirty="0">
                <a:solidFill>
                  <a:srgbClr val="081D33"/>
                </a:solidFill>
                <a:cs typeface="Times New Roman"/>
              </a:rPr>
              <a:t>4</a:t>
            </a:r>
            <a:r>
              <a:rPr sz="2000" spc="275" dirty="0">
                <a:solidFill>
                  <a:srgbClr val="081D33"/>
                </a:solidFill>
                <a:cs typeface="Times New Roman"/>
              </a:rPr>
              <a:t>.</a:t>
            </a:r>
            <a:endParaRPr sz="2000" dirty="0"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9834" y="1702862"/>
            <a:ext cx="7065818" cy="529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1970s in front of the old school</a:t>
            </a:r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5762"/>
            <a:ext cx="10058400" cy="701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9725" y="2057400"/>
            <a:ext cx="828675" cy="8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0632" y="2977042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385" y="0"/>
                </a:lnTo>
              </a:path>
            </a:pathLst>
          </a:custGeom>
          <a:ln w="21385">
            <a:solidFill>
              <a:srgbClr val="AFD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6321" y="912722"/>
            <a:ext cx="0" cy="1804670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1804052"/>
                </a:moveTo>
                <a:lnTo>
                  <a:pt x="0" y="0"/>
                </a:lnTo>
              </a:path>
            </a:pathLst>
          </a:custGeom>
          <a:ln w="35642">
            <a:solidFill>
              <a:srgbClr val="60B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369519"/>
            <a:ext cx="10044430" cy="0"/>
          </a:xfrm>
          <a:custGeom>
            <a:avLst/>
            <a:gdLst/>
            <a:ahLst/>
            <a:cxnLst/>
            <a:rect l="l" t="t" r="r" b="b"/>
            <a:pathLst>
              <a:path w="10044430">
                <a:moveTo>
                  <a:pt x="0" y="0"/>
                </a:moveTo>
                <a:lnTo>
                  <a:pt x="10044142" y="0"/>
                </a:lnTo>
              </a:path>
            </a:pathLst>
          </a:custGeom>
          <a:ln w="21385">
            <a:solidFill>
              <a:srgbClr val="3F48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5106" y="1457087"/>
            <a:ext cx="3179293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400" dirty="0" smtClean="0">
                <a:solidFill>
                  <a:srgbClr val="081C2D"/>
                </a:solidFill>
                <a:latin typeface="Times New Roman"/>
                <a:cs typeface="Times New Roman"/>
              </a:rPr>
              <a:t>DO</a:t>
            </a:r>
            <a:r>
              <a:rPr sz="3550" b="1" spc="-105" dirty="0" smtClean="0">
                <a:solidFill>
                  <a:srgbClr val="081C2D"/>
                </a:solidFill>
                <a:latin typeface="Times New Roman"/>
                <a:cs typeface="Times New Roman"/>
              </a:rPr>
              <a:t>M</a:t>
            </a:r>
            <a:r>
              <a:rPr lang="en-GB" sz="3550" b="1" spc="-105" dirty="0" smtClean="0">
                <a:solidFill>
                  <a:srgbClr val="081C2D"/>
                </a:solidFill>
                <a:latin typeface="Times New Roman"/>
                <a:cs typeface="Times New Roman"/>
              </a:rPr>
              <a:t>Ž</a:t>
            </a:r>
            <a:r>
              <a:rPr sz="3300" b="1" spc="-305" dirty="0" smtClean="0">
                <a:solidFill>
                  <a:srgbClr val="081C2D"/>
                </a:solidFill>
                <a:latin typeface="Arial"/>
                <a:cs typeface="Arial"/>
              </a:rPr>
              <a:t>ALE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846335" y="3462066"/>
            <a:ext cx="8365728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5104" marR="5080" indent="13970">
              <a:lnSpc>
                <a:spcPct val="109500"/>
              </a:lnSpc>
            </a:pPr>
            <a:r>
              <a:rPr dirty="0" smtClean="0"/>
              <a:t>Dom</a:t>
            </a:r>
            <a:r>
              <a:rPr lang="en-GB" dirty="0" smtClean="0"/>
              <a:t>ž</a:t>
            </a:r>
            <a:r>
              <a:rPr dirty="0" smtClean="0"/>
              <a:t>ale</a:t>
            </a:r>
            <a:r>
              <a:rPr spc="100" dirty="0" smtClean="0"/>
              <a:t> </a:t>
            </a:r>
            <a:r>
              <a:rPr spc="85" dirty="0">
                <a:solidFill>
                  <a:srgbClr val="151515"/>
                </a:solidFill>
              </a:rPr>
              <a:t>M</a:t>
            </a:r>
            <a:r>
              <a:rPr spc="90" dirty="0">
                <a:solidFill>
                  <a:srgbClr val="151515"/>
                </a:solidFill>
              </a:rPr>
              <a:t>un</a:t>
            </a:r>
            <a:r>
              <a:rPr spc="-75" dirty="0">
                <a:solidFill>
                  <a:srgbClr val="151515"/>
                </a:solidFill>
              </a:rPr>
              <a:t>i</a:t>
            </a:r>
            <a:r>
              <a:rPr spc="60" dirty="0">
                <a:solidFill>
                  <a:srgbClr val="151515"/>
                </a:solidFill>
              </a:rPr>
              <a:t>c</a:t>
            </a:r>
            <a:r>
              <a:rPr spc="55" dirty="0">
                <a:solidFill>
                  <a:srgbClr val="151515"/>
                </a:solidFill>
              </a:rPr>
              <a:t>i</a:t>
            </a:r>
            <a:r>
              <a:rPr spc="35" dirty="0">
                <a:solidFill>
                  <a:srgbClr val="151515"/>
                </a:solidFill>
              </a:rPr>
              <a:t>pality</a:t>
            </a:r>
            <a:r>
              <a:rPr spc="-40" dirty="0">
                <a:solidFill>
                  <a:srgbClr val="151515"/>
                </a:solidFill>
              </a:rPr>
              <a:t> </a:t>
            </a:r>
            <a:r>
              <a:rPr spc="-30" dirty="0">
                <a:solidFill>
                  <a:srgbClr val="151515"/>
                </a:solidFill>
              </a:rPr>
              <a:t>is</a:t>
            </a:r>
            <a:r>
              <a:rPr spc="-114" dirty="0">
                <a:solidFill>
                  <a:srgbClr val="151515"/>
                </a:solidFill>
              </a:rPr>
              <a:t> </a:t>
            </a:r>
            <a:r>
              <a:rPr spc="30" dirty="0"/>
              <a:t>one</a:t>
            </a:r>
            <a:r>
              <a:rPr spc="10" dirty="0"/>
              <a:t> </a:t>
            </a:r>
            <a:r>
              <a:rPr spc="75" dirty="0"/>
              <a:t>of</a:t>
            </a:r>
            <a:r>
              <a:rPr spc="-40" dirty="0"/>
              <a:t> </a:t>
            </a:r>
            <a:r>
              <a:rPr lang="en-GB" spc="75" dirty="0" smtClean="0">
                <a:solidFill>
                  <a:srgbClr val="151515"/>
                </a:solidFill>
              </a:rPr>
              <a:t>over 200 </a:t>
            </a:r>
            <a:r>
              <a:rPr sz="1750" spc="90" dirty="0" smtClean="0"/>
              <a:t>munic</a:t>
            </a:r>
            <a:r>
              <a:rPr sz="1750" spc="30" dirty="0" smtClean="0"/>
              <a:t>i</a:t>
            </a:r>
            <a:r>
              <a:rPr sz="1750" spc="100" dirty="0" smtClean="0"/>
              <a:t>pal</a:t>
            </a:r>
            <a:r>
              <a:rPr sz="1750" spc="-110" dirty="0" smtClean="0"/>
              <a:t>i</a:t>
            </a:r>
            <a:r>
              <a:rPr sz="1750" spc="250" dirty="0" smtClean="0"/>
              <a:t>t</a:t>
            </a:r>
            <a:r>
              <a:rPr sz="1750" spc="100" dirty="0" smtClean="0"/>
              <a:t>i</a:t>
            </a:r>
            <a:r>
              <a:rPr sz="1750" spc="-10" dirty="0" smtClean="0"/>
              <a:t>es</a:t>
            </a:r>
            <a:r>
              <a:rPr sz="1750" spc="40" dirty="0" smtClean="0"/>
              <a:t> </a:t>
            </a:r>
            <a:r>
              <a:rPr sz="1750" spc="55" dirty="0">
                <a:solidFill>
                  <a:srgbClr val="151515"/>
                </a:solidFill>
              </a:rPr>
              <a:t>i</a:t>
            </a:r>
            <a:r>
              <a:rPr sz="1750" spc="190" dirty="0">
                <a:solidFill>
                  <a:srgbClr val="151515"/>
                </a:solidFill>
              </a:rPr>
              <a:t>n</a:t>
            </a:r>
            <a:r>
              <a:rPr sz="1750" spc="-195" dirty="0">
                <a:solidFill>
                  <a:srgbClr val="151515"/>
                </a:solidFill>
              </a:rPr>
              <a:t> </a:t>
            </a:r>
            <a:r>
              <a:rPr sz="1750" spc="50" dirty="0"/>
              <a:t>Sloveni</a:t>
            </a:r>
            <a:r>
              <a:rPr sz="1750" spc="35" dirty="0"/>
              <a:t>a.</a:t>
            </a:r>
            <a:r>
              <a:rPr sz="1750" spc="-180" dirty="0"/>
              <a:t> </a:t>
            </a:r>
            <a:r>
              <a:rPr lang="en-GB" sz="1750" spc="70" dirty="0" smtClean="0"/>
              <a:t>Here</a:t>
            </a:r>
            <a:r>
              <a:rPr sz="1750" spc="30" dirty="0" smtClean="0"/>
              <a:t> </a:t>
            </a:r>
            <a:r>
              <a:rPr sz="1750" spc="65" dirty="0"/>
              <a:t>are</a:t>
            </a:r>
            <a:r>
              <a:rPr sz="1750" spc="-75" dirty="0"/>
              <a:t> </a:t>
            </a:r>
            <a:r>
              <a:rPr sz="1750" spc="145" dirty="0"/>
              <a:t>t</a:t>
            </a:r>
            <a:r>
              <a:rPr sz="1750" spc="229" dirty="0"/>
              <a:t>h</a:t>
            </a:r>
            <a:r>
              <a:rPr sz="1750" spc="-10" dirty="0"/>
              <a:t>e</a:t>
            </a:r>
            <a:r>
              <a:rPr sz="1750" spc="-5" dirty="0"/>
              <a:t> </a:t>
            </a:r>
            <a:r>
              <a:rPr spc="40" dirty="0"/>
              <a:t>three</a:t>
            </a:r>
            <a:r>
              <a:rPr spc="10" dirty="0"/>
              <a:t> </a:t>
            </a:r>
            <a:r>
              <a:rPr spc="90" dirty="0"/>
              <a:t>g</a:t>
            </a:r>
            <a:r>
              <a:rPr spc="45" dirty="0"/>
              <a:t>olden</a:t>
            </a:r>
            <a:r>
              <a:rPr spc="-50" dirty="0"/>
              <a:t> </a:t>
            </a:r>
            <a:r>
              <a:rPr spc="-10" dirty="0"/>
              <a:t>ears</a:t>
            </a:r>
            <a:r>
              <a:rPr spc="-40" dirty="0"/>
              <a:t> </a:t>
            </a:r>
            <a:r>
              <a:rPr spc="130" dirty="0"/>
              <a:t>of</a:t>
            </a:r>
            <a:r>
              <a:rPr spc="-35" dirty="0"/>
              <a:t> </a:t>
            </a:r>
            <a:r>
              <a:rPr spc="40" dirty="0"/>
              <a:t>cor</a:t>
            </a:r>
            <a:r>
              <a:rPr spc="85" dirty="0"/>
              <a:t>n</a:t>
            </a:r>
            <a:r>
              <a:rPr spc="430" dirty="0"/>
              <a:t>,</a:t>
            </a:r>
            <a:r>
              <a:rPr spc="120" dirty="0"/>
              <a:t>w</a:t>
            </a:r>
            <a:r>
              <a:rPr spc="150" dirty="0"/>
              <a:t>h</a:t>
            </a:r>
            <a:r>
              <a:rPr spc="35" dirty="0"/>
              <a:t>i</a:t>
            </a:r>
            <a:r>
              <a:rPr spc="5" dirty="0"/>
              <a:t>ch</a:t>
            </a:r>
            <a:r>
              <a:rPr spc="-75" dirty="0"/>
              <a:t> </a:t>
            </a:r>
            <a:r>
              <a:rPr dirty="0"/>
              <a:t>are </a:t>
            </a:r>
            <a:r>
              <a:rPr spc="90" dirty="0">
                <a:solidFill>
                  <a:srgbClr val="151515"/>
                </a:solidFill>
              </a:rPr>
              <a:t>i</a:t>
            </a:r>
            <a:r>
              <a:rPr spc="45" dirty="0">
                <a:solidFill>
                  <a:srgbClr val="151515"/>
                </a:solidFill>
              </a:rPr>
              <a:t>nterconnected</a:t>
            </a:r>
            <a:r>
              <a:rPr spc="25" dirty="0">
                <a:solidFill>
                  <a:srgbClr val="151515"/>
                </a:solidFill>
              </a:rPr>
              <a:t> </a:t>
            </a:r>
            <a:r>
              <a:rPr spc="-80" dirty="0"/>
              <a:t>i</a:t>
            </a:r>
            <a:r>
              <a:rPr spc="215" dirty="0"/>
              <a:t>n</a:t>
            </a:r>
            <a:r>
              <a:rPr spc="-190" dirty="0"/>
              <a:t> </a:t>
            </a:r>
            <a:r>
              <a:rPr spc="40" dirty="0"/>
              <a:t>straw</a:t>
            </a:r>
            <a:r>
              <a:rPr spc="75" dirty="0"/>
              <a:t> </a:t>
            </a:r>
            <a:r>
              <a:rPr spc="60" dirty="0">
                <a:solidFill>
                  <a:srgbClr val="151515"/>
                </a:solidFill>
              </a:rPr>
              <a:t>bra</a:t>
            </a:r>
            <a:r>
              <a:rPr spc="-20" dirty="0">
                <a:solidFill>
                  <a:srgbClr val="151515"/>
                </a:solidFill>
              </a:rPr>
              <a:t>i</a:t>
            </a:r>
            <a:r>
              <a:rPr spc="-10" dirty="0">
                <a:solidFill>
                  <a:srgbClr val="151515"/>
                </a:solidFill>
              </a:rPr>
              <a:t>ds.</a:t>
            </a:r>
            <a:r>
              <a:rPr spc="-65" dirty="0">
                <a:solidFill>
                  <a:srgbClr val="151515"/>
                </a:solidFill>
              </a:rPr>
              <a:t> </a:t>
            </a:r>
            <a:r>
              <a:rPr spc="-75" dirty="0"/>
              <a:t>I</a:t>
            </a:r>
            <a:r>
              <a:rPr spc="210" dirty="0"/>
              <a:t>t</a:t>
            </a:r>
            <a:r>
              <a:rPr spc="-10" dirty="0"/>
              <a:t> </a:t>
            </a:r>
            <a:r>
              <a:rPr spc="35" dirty="0">
                <a:solidFill>
                  <a:srgbClr val="151515"/>
                </a:solidFill>
              </a:rPr>
              <a:t>i</a:t>
            </a:r>
            <a:r>
              <a:rPr spc="-95" dirty="0">
                <a:solidFill>
                  <a:srgbClr val="151515"/>
                </a:solidFill>
              </a:rPr>
              <a:t>s</a:t>
            </a:r>
            <a:r>
              <a:rPr spc="-114" dirty="0">
                <a:solidFill>
                  <a:srgbClr val="151515"/>
                </a:solidFill>
              </a:rPr>
              <a:t> </a:t>
            </a:r>
            <a:r>
              <a:rPr spc="75" dirty="0"/>
              <a:t>the</a:t>
            </a:r>
            <a:r>
              <a:rPr spc="45" dirty="0"/>
              <a:t> </a:t>
            </a:r>
            <a:r>
              <a:rPr spc="-30" dirty="0"/>
              <a:t>s</a:t>
            </a:r>
            <a:r>
              <a:rPr spc="-35" dirty="0">
                <a:solidFill>
                  <a:srgbClr val="3F3F3F"/>
                </a:solidFill>
              </a:rPr>
              <a:t>y</a:t>
            </a:r>
            <a:r>
              <a:rPr spc="90" dirty="0"/>
              <a:t>mbol</a:t>
            </a:r>
            <a:r>
              <a:rPr spc="-170" dirty="0"/>
              <a:t> </a:t>
            </a:r>
            <a:r>
              <a:rPr spc="114" dirty="0"/>
              <a:t>wh</a:t>
            </a:r>
            <a:r>
              <a:rPr spc="70" dirty="0"/>
              <a:t>i</a:t>
            </a:r>
            <a:r>
              <a:rPr spc="35" dirty="0"/>
              <a:t>ch</a:t>
            </a:r>
            <a:r>
              <a:rPr spc="-80" dirty="0"/>
              <a:t> </a:t>
            </a:r>
            <a:r>
              <a:rPr spc="35" dirty="0">
                <a:solidFill>
                  <a:srgbClr val="151515"/>
                </a:solidFill>
              </a:rPr>
              <a:t>i</a:t>
            </a:r>
            <a:r>
              <a:rPr spc="-95" dirty="0">
                <a:solidFill>
                  <a:srgbClr val="151515"/>
                </a:solidFill>
              </a:rPr>
              <a:t>s</a:t>
            </a:r>
            <a:r>
              <a:rPr spc="-60" dirty="0">
                <a:solidFill>
                  <a:srgbClr val="151515"/>
                </a:solidFill>
              </a:rPr>
              <a:t> </a:t>
            </a:r>
            <a:r>
              <a:rPr spc="30" dirty="0">
                <a:solidFill>
                  <a:srgbClr val="151515"/>
                </a:solidFill>
              </a:rPr>
              <a:t>p</a:t>
            </a:r>
            <a:r>
              <a:rPr spc="45" dirty="0">
                <a:solidFill>
                  <a:srgbClr val="151515"/>
                </a:solidFill>
              </a:rPr>
              <a:t>resented</a:t>
            </a:r>
            <a:r>
              <a:rPr spc="-60" dirty="0">
                <a:solidFill>
                  <a:srgbClr val="151515"/>
                </a:solidFill>
              </a:rPr>
              <a:t> </a:t>
            </a:r>
            <a:r>
              <a:rPr spc="-25" dirty="0">
                <a:solidFill>
                  <a:srgbClr val="151515"/>
                </a:solidFill>
              </a:rPr>
              <a:t>i</a:t>
            </a:r>
            <a:r>
              <a:rPr spc="130" dirty="0">
                <a:solidFill>
                  <a:srgbClr val="151515"/>
                </a:solidFill>
              </a:rPr>
              <a:t>n</a:t>
            </a:r>
            <a:r>
              <a:rPr spc="-165" dirty="0">
                <a:solidFill>
                  <a:srgbClr val="151515"/>
                </a:solidFill>
              </a:rPr>
              <a:t> </a:t>
            </a:r>
            <a:r>
              <a:rPr spc="75" dirty="0"/>
              <a:t>the</a:t>
            </a:r>
            <a:r>
              <a:rPr spc="-30" dirty="0"/>
              <a:t> </a:t>
            </a:r>
            <a:r>
              <a:rPr spc="50" dirty="0"/>
              <a:t>coat</a:t>
            </a:r>
            <a:r>
              <a:rPr spc="10" dirty="0"/>
              <a:t> </a:t>
            </a:r>
            <a:r>
              <a:rPr spc="75" dirty="0"/>
              <a:t>of</a:t>
            </a:r>
            <a:r>
              <a:rPr spc="50" dirty="0"/>
              <a:t> </a:t>
            </a:r>
            <a:r>
              <a:rPr spc="10" dirty="0"/>
              <a:t>arms</a:t>
            </a:r>
            <a:r>
              <a:rPr spc="-10" dirty="0"/>
              <a:t> </a:t>
            </a:r>
            <a:r>
              <a:rPr spc="75" dirty="0"/>
              <a:t>of</a:t>
            </a:r>
            <a:r>
              <a:rPr spc="20" dirty="0"/>
              <a:t> </a:t>
            </a:r>
            <a:r>
              <a:rPr dirty="0"/>
              <a:t>Domzale.</a:t>
            </a:r>
            <a:endParaRPr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4464"/>
            <a:ext cx="10043651" cy="1091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3407" y="2536721"/>
            <a:ext cx="2330245" cy="427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8516" y="3082413"/>
            <a:ext cx="5692877" cy="4380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6451" y="2020529"/>
            <a:ext cx="435609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077" y="0"/>
                </a:lnTo>
              </a:path>
            </a:pathLst>
          </a:custGeom>
          <a:ln w="44245">
            <a:solidFill>
              <a:srgbClr val="64B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9405" y="1401097"/>
            <a:ext cx="0" cy="115062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1150373"/>
                </a:moveTo>
                <a:lnTo>
                  <a:pt x="0" y="0"/>
                </a:lnTo>
              </a:path>
            </a:pathLst>
          </a:custGeom>
          <a:ln w="44245">
            <a:solidFill>
              <a:srgbClr val="67B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670" y="2953364"/>
            <a:ext cx="1276350" cy="0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5735" y="0"/>
                </a:lnTo>
              </a:path>
            </a:pathLst>
          </a:custGeom>
          <a:ln w="7374">
            <a:solidFill>
              <a:srgbClr val="AFD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009" y="1795503"/>
            <a:ext cx="91725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60"/>
              </a:lnSpc>
              <a:tabLst>
                <a:tab pos="1029969" algn="l"/>
                <a:tab pos="2025650" algn="l"/>
              </a:tabLst>
            </a:pPr>
            <a:r>
              <a:rPr sz="1900" dirty="0" smtClean="0">
                <a:solidFill>
                  <a:srgbClr val="071A2F"/>
                </a:solidFill>
                <a:latin typeface="Arial"/>
                <a:cs typeface="Arial"/>
              </a:rPr>
              <a:t>D</a:t>
            </a:r>
            <a:r>
              <a:rPr sz="1900" spc="-110" dirty="0" smtClean="0">
                <a:solidFill>
                  <a:srgbClr val="071A2F"/>
                </a:solidFill>
                <a:latin typeface="Arial"/>
                <a:cs typeface="Arial"/>
              </a:rPr>
              <a:t>o</a:t>
            </a:r>
            <a:r>
              <a:rPr sz="1900" spc="100" dirty="0" smtClean="0">
                <a:solidFill>
                  <a:srgbClr val="071A2F"/>
                </a:solidFill>
                <a:latin typeface="Arial"/>
                <a:cs typeface="Arial"/>
              </a:rPr>
              <a:t>m</a:t>
            </a:r>
            <a:r>
              <a:rPr lang="en-GB" sz="1900" spc="100" dirty="0" err="1" smtClean="0">
                <a:solidFill>
                  <a:srgbClr val="071A2F"/>
                </a:solidFill>
                <a:latin typeface="Arial"/>
                <a:cs typeface="Arial"/>
              </a:rPr>
              <a:t>žale</a:t>
            </a:r>
            <a:r>
              <a:rPr lang="en-GB" sz="1900" spc="100" dirty="0" smtClean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40" dirty="0" smtClean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-260" dirty="0" smtClean="0">
                <a:solidFill>
                  <a:srgbClr val="132F49"/>
                </a:solidFill>
                <a:latin typeface="Arial"/>
                <a:cs typeface="Arial"/>
              </a:rPr>
              <a:t>s</a:t>
            </a:r>
            <a:r>
              <a:rPr lang="en-GB" sz="1900" spc="-260" dirty="0" smtClean="0">
                <a:solidFill>
                  <a:srgbClr val="132F49"/>
                </a:solidFill>
                <a:latin typeface="Arial"/>
                <a:cs typeface="Arial"/>
              </a:rPr>
              <a:t>  </a:t>
            </a:r>
            <a:r>
              <a:rPr sz="1900" spc="-260" dirty="0" smtClean="0">
                <a:solidFill>
                  <a:srgbClr val="132F49"/>
                </a:solidFill>
                <a:latin typeface="Arial"/>
                <a:cs typeface="Arial"/>
              </a:rPr>
              <a:t>a</a:t>
            </a:r>
            <a:r>
              <a:rPr sz="1900" spc="-40" dirty="0" smtClean="0">
                <a:solidFill>
                  <a:srgbClr val="132F49"/>
                </a:solidFill>
                <a:latin typeface="Arial"/>
                <a:cs typeface="Arial"/>
              </a:rPr>
              <a:t> </a:t>
            </a:r>
            <a:r>
              <a:rPr lang="en-GB" sz="1900" spc="-40" dirty="0" smtClean="0">
                <a:solidFill>
                  <a:srgbClr val="132F49"/>
                </a:solidFill>
                <a:latin typeface="Arial"/>
                <a:cs typeface="Arial"/>
              </a:rPr>
              <a:t>city a</a:t>
            </a:r>
            <a:r>
              <a:rPr sz="1900" spc="45" dirty="0" err="1" smtClean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210" dirty="0" err="1" smtClean="0">
                <a:solidFill>
                  <a:srgbClr val="071A2F"/>
                </a:solidFill>
                <a:latin typeface="Arial"/>
                <a:cs typeface="Arial"/>
              </a:rPr>
              <a:t>d</a:t>
            </a:r>
            <a:r>
              <a:rPr sz="1900" spc="-170" dirty="0" smtClean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71A2F"/>
                </a:solidFill>
                <a:latin typeface="Arial"/>
                <a:cs typeface="Arial"/>
              </a:rPr>
              <a:t>a</a:t>
            </a:r>
            <a:r>
              <a:rPr sz="1900" spc="-20" dirty="0">
                <a:solidFill>
                  <a:srgbClr val="071A2F"/>
                </a:solidFill>
                <a:latin typeface="Arial"/>
                <a:cs typeface="Arial"/>
              </a:rPr>
              <a:t>d</a:t>
            </a:r>
            <a:r>
              <a:rPr sz="1900" spc="95" dirty="0">
                <a:solidFill>
                  <a:srgbClr val="071A2F"/>
                </a:solidFill>
                <a:latin typeface="Arial"/>
                <a:cs typeface="Arial"/>
              </a:rPr>
              <a:t>m</a:t>
            </a:r>
            <a:r>
              <a:rPr sz="1900" spc="40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-10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85" dirty="0">
                <a:solidFill>
                  <a:srgbClr val="071A2F"/>
                </a:solidFill>
                <a:latin typeface="Arial"/>
                <a:cs typeface="Arial"/>
              </a:rPr>
              <a:t>strat</a:t>
            </a:r>
            <a:r>
              <a:rPr sz="1900" spc="-1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50" dirty="0">
                <a:solidFill>
                  <a:srgbClr val="071A2F"/>
                </a:solidFill>
                <a:latin typeface="Arial"/>
                <a:cs typeface="Arial"/>
              </a:rPr>
              <a:t>ve</a:t>
            </a:r>
            <a:r>
              <a:rPr sz="1900" spc="-14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71A2F"/>
                </a:solidFill>
                <a:latin typeface="Arial"/>
                <a:cs typeface="Arial"/>
              </a:rPr>
              <a:t>ce</a:t>
            </a:r>
            <a:r>
              <a:rPr sz="1900" spc="-55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95" dirty="0">
                <a:solidFill>
                  <a:srgbClr val="071A2F"/>
                </a:solidFill>
                <a:latin typeface="Arial"/>
                <a:cs typeface="Arial"/>
              </a:rPr>
              <a:t>tre</a:t>
            </a:r>
            <a:r>
              <a:rPr sz="1900" spc="-35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71A2F"/>
                </a:solidFill>
                <a:latin typeface="Arial"/>
                <a:cs typeface="Arial"/>
              </a:rPr>
              <a:t>o</a:t>
            </a:r>
            <a:r>
              <a:rPr sz="1900" spc="200" dirty="0">
                <a:solidFill>
                  <a:srgbClr val="071A2F"/>
                </a:solidFill>
                <a:latin typeface="Arial"/>
                <a:cs typeface="Arial"/>
              </a:rPr>
              <a:t>f</a:t>
            </a:r>
            <a:r>
              <a:rPr sz="1900" spc="13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71A2F"/>
                </a:solidFill>
                <a:latin typeface="Arial"/>
                <a:cs typeface="Arial"/>
              </a:rPr>
              <a:t>M</a:t>
            </a:r>
            <a:r>
              <a:rPr sz="1900" spc="40" dirty="0">
                <a:solidFill>
                  <a:srgbClr val="071A2F"/>
                </a:solidFill>
                <a:latin typeface="Arial"/>
                <a:cs typeface="Arial"/>
              </a:rPr>
              <a:t>u</a:t>
            </a:r>
            <a:r>
              <a:rPr sz="1900" spc="100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40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65" dirty="0">
                <a:solidFill>
                  <a:srgbClr val="071A2F"/>
                </a:solidFill>
                <a:latin typeface="Arial"/>
                <a:cs typeface="Arial"/>
              </a:rPr>
              <a:t>c</a:t>
            </a:r>
            <a:r>
              <a:rPr sz="1900" spc="-50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071A2F"/>
                </a:solidFill>
                <a:latin typeface="Arial"/>
                <a:cs typeface="Arial"/>
              </a:rPr>
              <a:t>pality</a:t>
            </a:r>
            <a:r>
              <a:rPr sz="1900" spc="-135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140" dirty="0">
                <a:solidFill>
                  <a:srgbClr val="071A2F"/>
                </a:solidFill>
                <a:latin typeface="Arial"/>
                <a:cs typeface="Arial"/>
              </a:rPr>
              <a:t>of</a:t>
            </a:r>
            <a:r>
              <a:rPr sz="1900" spc="-35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lang="en-GB" sz="1900" spc="-155" dirty="0" err="1" smtClean="0">
                <a:solidFill>
                  <a:srgbClr val="071A2F"/>
                </a:solidFill>
                <a:latin typeface="Arial"/>
                <a:cs typeface="Arial"/>
              </a:rPr>
              <a:t>Domžale</a:t>
            </a:r>
            <a:r>
              <a:rPr sz="1900" spc="-175" dirty="0" smtClean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305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-325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71A2F"/>
                </a:solidFill>
                <a:latin typeface="Arial"/>
                <a:cs typeface="Arial"/>
              </a:rPr>
              <a:t>S</a:t>
            </a:r>
            <a:r>
              <a:rPr sz="1900" spc="-145" dirty="0">
                <a:solidFill>
                  <a:srgbClr val="071A2F"/>
                </a:solidFill>
                <a:latin typeface="Arial"/>
                <a:cs typeface="Arial"/>
              </a:rPr>
              <a:t>l</a:t>
            </a:r>
            <a:r>
              <a:rPr sz="1900" spc="70" dirty="0">
                <a:solidFill>
                  <a:srgbClr val="071A2F"/>
                </a:solidFill>
                <a:latin typeface="Arial"/>
                <a:cs typeface="Arial"/>
              </a:rPr>
              <a:t>ov</a:t>
            </a:r>
            <a:r>
              <a:rPr sz="1900" spc="40" dirty="0">
                <a:solidFill>
                  <a:srgbClr val="071A2F"/>
                </a:solidFill>
                <a:latin typeface="Arial"/>
                <a:cs typeface="Arial"/>
              </a:rPr>
              <a:t>e</a:t>
            </a:r>
            <a:r>
              <a:rPr sz="1900" spc="100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40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-75" dirty="0">
                <a:solidFill>
                  <a:srgbClr val="071A2F"/>
                </a:solidFill>
                <a:latin typeface="Arial"/>
                <a:cs typeface="Arial"/>
              </a:rPr>
              <a:t>a</a:t>
            </a:r>
            <a:r>
              <a:rPr sz="1900" spc="420" dirty="0">
                <a:solidFill>
                  <a:srgbClr val="071A2F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887" y="2088406"/>
            <a:ext cx="8748395" cy="6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900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105" dirty="0">
                <a:solidFill>
                  <a:srgbClr val="151616"/>
                </a:solidFill>
                <a:latin typeface="Arial"/>
                <a:cs typeface="Arial"/>
              </a:rPr>
              <a:t>mu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900" spc="75" dirty="0">
                <a:solidFill>
                  <a:srgbClr val="151616"/>
                </a:solidFill>
                <a:latin typeface="Arial"/>
                <a:cs typeface="Arial"/>
              </a:rPr>
              <a:t>ic</a:t>
            </a:r>
            <a:r>
              <a:rPr sz="1900" spc="-9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151616"/>
                </a:solidFill>
                <a:latin typeface="Arial"/>
                <a:cs typeface="Arial"/>
              </a:rPr>
              <a:t>pality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ies</a:t>
            </a:r>
            <a:r>
              <a:rPr sz="19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ear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9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114" dirty="0">
                <a:solidFill>
                  <a:srgbClr val="151616"/>
                </a:solidFill>
                <a:latin typeface="Arial"/>
                <a:cs typeface="Arial"/>
              </a:rPr>
              <a:t>fo</a:t>
            </a:r>
            <a:r>
              <a:rPr sz="1900" spc="17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900" spc="155" dirty="0">
                <a:solidFill>
                  <a:srgbClr val="071A2F"/>
                </a:solidFill>
                <a:latin typeface="Arial"/>
                <a:cs typeface="Arial"/>
              </a:rPr>
              <a:t>th</a:t>
            </a:r>
            <a:r>
              <a:rPr sz="1900" spc="9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105" dirty="0">
                <a:solidFill>
                  <a:srgbClr val="071A2F"/>
                </a:solidFill>
                <a:latin typeface="Arial"/>
                <a:cs typeface="Arial"/>
              </a:rPr>
              <a:t>l</a:t>
            </a:r>
            <a:r>
              <a:rPr sz="1900" spc="-90" dirty="0">
                <a:solidFill>
                  <a:srgbClr val="071A2F"/>
                </a:solidFill>
                <a:latin typeface="Arial"/>
                <a:cs typeface="Arial"/>
              </a:rPr>
              <a:t>l</a:t>
            </a:r>
            <a:r>
              <a:rPr sz="1900" spc="-95" dirty="0">
                <a:solidFill>
                  <a:srgbClr val="071A2F"/>
                </a:solidFill>
                <a:latin typeface="Arial"/>
                <a:cs typeface="Arial"/>
              </a:rPr>
              <a:t>s</a:t>
            </a:r>
            <a:r>
              <a:rPr sz="1900" spc="-11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140" dirty="0">
                <a:solidFill>
                  <a:srgbClr val="071A2F"/>
                </a:solidFill>
                <a:latin typeface="Arial"/>
                <a:cs typeface="Arial"/>
              </a:rPr>
              <a:t>of</a:t>
            </a:r>
            <a:r>
              <a:rPr sz="1900" spc="-9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071A2F"/>
                </a:solidFill>
                <a:latin typeface="Arial"/>
                <a:cs typeface="Arial"/>
              </a:rPr>
              <a:t>the</a:t>
            </a:r>
            <a:r>
              <a:rPr sz="1900" spc="8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071A2F"/>
                </a:solidFill>
                <a:latin typeface="Arial"/>
                <a:cs typeface="Arial"/>
              </a:rPr>
              <a:t>K</a:t>
            </a:r>
            <a:r>
              <a:rPr sz="1900" spc="50" dirty="0">
                <a:solidFill>
                  <a:srgbClr val="071A2F"/>
                </a:solidFill>
                <a:latin typeface="Arial"/>
                <a:cs typeface="Arial"/>
              </a:rPr>
              <a:t>a</a:t>
            </a:r>
            <a:r>
              <a:rPr sz="1900" spc="30" dirty="0">
                <a:solidFill>
                  <a:srgbClr val="071A2F"/>
                </a:solidFill>
                <a:latin typeface="Arial"/>
                <a:cs typeface="Arial"/>
              </a:rPr>
              <a:t>m</a:t>
            </a:r>
            <a:r>
              <a:rPr sz="1900" spc="45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9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110" dirty="0">
                <a:solidFill>
                  <a:srgbClr val="071A2F"/>
                </a:solidFill>
                <a:latin typeface="Arial"/>
                <a:cs typeface="Arial"/>
              </a:rPr>
              <a:t>k</a:t>
            </a:r>
            <a:r>
              <a:rPr sz="1900" spc="-20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71A2F"/>
                </a:solidFill>
                <a:latin typeface="Arial"/>
                <a:cs typeface="Arial"/>
              </a:rPr>
              <a:t>Al</a:t>
            </a:r>
            <a:r>
              <a:rPr sz="1900" spc="55" dirty="0">
                <a:solidFill>
                  <a:srgbClr val="071A2F"/>
                </a:solidFill>
                <a:latin typeface="Arial"/>
                <a:cs typeface="Arial"/>
              </a:rPr>
              <a:t>p</a:t>
            </a:r>
            <a:r>
              <a:rPr sz="1900" spc="-30" dirty="0">
                <a:solidFill>
                  <a:srgbClr val="071A2F"/>
                </a:solidFill>
                <a:latin typeface="Arial"/>
                <a:cs typeface="Arial"/>
              </a:rPr>
              <a:t>s</a:t>
            </a:r>
            <a:r>
              <a:rPr sz="1900" spc="-6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071A2F"/>
                </a:solidFill>
                <a:latin typeface="Arial"/>
                <a:cs typeface="Arial"/>
              </a:rPr>
              <a:t>and</a:t>
            </a:r>
            <a:r>
              <a:rPr sz="1900" spc="-13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-95" dirty="0">
                <a:solidFill>
                  <a:srgbClr val="071A2F"/>
                </a:solidFill>
                <a:latin typeface="Arial"/>
                <a:cs typeface="Arial"/>
              </a:rPr>
              <a:t>s</a:t>
            </a:r>
            <a:r>
              <a:rPr sz="1900" spc="-11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71A2F"/>
                </a:solidFill>
                <a:latin typeface="Arial"/>
                <a:cs typeface="Arial"/>
              </a:rPr>
              <a:t>crossed</a:t>
            </a:r>
            <a:r>
              <a:rPr sz="1900" spc="-130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2150" spc="75" dirty="0" smtClean="0">
                <a:solidFill>
                  <a:srgbClr val="071A2F"/>
                </a:solidFill>
                <a:latin typeface="Times New Roman"/>
                <a:cs typeface="Times New Roman"/>
              </a:rPr>
              <a:t>b</a:t>
            </a:r>
            <a:r>
              <a:rPr sz="2150" spc="140" dirty="0" smtClean="0">
                <a:solidFill>
                  <a:srgbClr val="132F49"/>
                </a:solidFill>
                <a:latin typeface="Times New Roman"/>
                <a:cs typeface="Times New Roman"/>
              </a:rPr>
              <a:t>y</a:t>
            </a:r>
            <a:r>
              <a:rPr lang="en-GB" sz="2150" spc="140" dirty="0" smtClean="0">
                <a:solidFill>
                  <a:srgbClr val="132F49"/>
                </a:solidFill>
                <a:latin typeface="Times New Roman"/>
                <a:cs typeface="Times New Roman"/>
              </a:rPr>
              <a:t> </a:t>
            </a:r>
            <a:r>
              <a:rPr sz="2150" spc="140" dirty="0" smtClean="0">
                <a:solidFill>
                  <a:srgbClr val="071A2F"/>
                </a:solidFill>
                <a:latin typeface="Times New Roman"/>
                <a:cs typeface="Times New Roman"/>
              </a:rPr>
              <a:t>the</a:t>
            </a:r>
            <a:endParaRPr sz="2150" dirty="0">
              <a:latin typeface="Times New Roman"/>
              <a:cs typeface="Times New Roman"/>
            </a:endParaRPr>
          </a:p>
          <a:p>
            <a:pPr marL="34290">
              <a:lnSpc>
                <a:spcPts val="2260"/>
              </a:lnSpc>
              <a:spcBef>
                <a:spcPts val="225"/>
              </a:spcBef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Kam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900" spc="4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spc="4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19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1900" spc="-114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strica</a:t>
            </a:r>
            <a:r>
              <a:rPr sz="1900" spc="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900" spc="-14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spc="60" dirty="0">
                <a:solidFill>
                  <a:srgbClr val="151616"/>
                </a:solidFill>
                <a:latin typeface="Arial"/>
                <a:cs typeface="Arial"/>
              </a:rPr>
              <a:t>ve</a:t>
            </a:r>
            <a:r>
              <a:rPr sz="1900" spc="7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900" spc="450" dirty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sz="1900" spc="85" dirty="0">
                <a:solidFill>
                  <a:srgbClr val="242424"/>
                </a:solidFill>
                <a:latin typeface="Arial"/>
                <a:cs typeface="Arial"/>
              </a:rPr>
              <a:t>wh</a:t>
            </a:r>
            <a:r>
              <a:rPr sz="1900" spc="110" dirty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1900" spc="10" dirty="0">
                <a:solidFill>
                  <a:srgbClr val="242424"/>
                </a:solidFill>
                <a:latin typeface="Arial"/>
                <a:cs typeface="Arial"/>
              </a:rPr>
              <a:t>ch</a:t>
            </a:r>
            <a:r>
              <a:rPr sz="1900" spc="-12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900" spc="145" dirty="0">
                <a:solidFill>
                  <a:srgbClr val="242424"/>
                </a:solidFill>
                <a:latin typeface="Arial"/>
                <a:cs typeface="Arial"/>
              </a:rPr>
              <a:t>o</a:t>
            </a:r>
            <a:r>
              <a:rPr sz="1900" spc="75" dirty="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sz="1900" spc="40" dirty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1900" spc="100" dirty="0">
                <a:solidFill>
                  <a:srgbClr val="242424"/>
                </a:solidFill>
                <a:latin typeface="Arial"/>
                <a:cs typeface="Arial"/>
              </a:rPr>
              <a:t>g</a:t>
            </a:r>
            <a:r>
              <a:rPr sz="1900" spc="95" dirty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1900" spc="25" dirty="0">
                <a:solidFill>
                  <a:srgbClr val="242424"/>
                </a:solidFill>
                <a:latin typeface="Arial"/>
                <a:cs typeface="Arial"/>
              </a:rPr>
              <a:t>nates</a:t>
            </a:r>
            <a:r>
              <a:rPr sz="1900" spc="-8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spc="14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190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900" spc="150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1900" spc="10" dirty="0">
                <a:solidFill>
                  <a:srgbClr val="071A2F"/>
                </a:solidFill>
                <a:latin typeface="Arial"/>
                <a:cs typeface="Arial"/>
              </a:rPr>
              <a:t>e</a:t>
            </a:r>
            <a:r>
              <a:rPr sz="1900" spc="-145" dirty="0">
                <a:solidFill>
                  <a:srgbClr val="071A2F"/>
                </a:solidFill>
                <a:latin typeface="Arial"/>
                <a:cs typeface="Arial"/>
              </a:rPr>
              <a:t> </a:t>
            </a:r>
            <a:r>
              <a:rPr sz="1900" spc="130" dirty="0">
                <a:solidFill>
                  <a:srgbClr val="071A2F"/>
                </a:solidFill>
                <a:latin typeface="Arial"/>
                <a:cs typeface="Arial"/>
              </a:rPr>
              <a:t>mo</a:t>
            </a:r>
            <a:r>
              <a:rPr sz="1900" spc="45" dirty="0">
                <a:solidFill>
                  <a:srgbClr val="071A2F"/>
                </a:solidFill>
                <a:latin typeface="Arial"/>
                <a:cs typeface="Arial"/>
              </a:rPr>
              <a:t>u</a:t>
            </a:r>
            <a:r>
              <a:rPr sz="1900" spc="110" dirty="0">
                <a:solidFill>
                  <a:srgbClr val="071A2F"/>
                </a:solidFill>
                <a:latin typeface="Arial"/>
                <a:cs typeface="Arial"/>
              </a:rPr>
              <a:t>nta</a:t>
            </a:r>
            <a:r>
              <a:rPr sz="1900" spc="-70" dirty="0">
                <a:solidFill>
                  <a:srgbClr val="071A2F"/>
                </a:solidFill>
                <a:latin typeface="Arial"/>
                <a:cs typeface="Arial"/>
              </a:rPr>
              <a:t>i</a:t>
            </a:r>
            <a:r>
              <a:rPr sz="1900" spc="45" dirty="0">
                <a:solidFill>
                  <a:srgbClr val="071A2F"/>
                </a:solidFill>
                <a:latin typeface="Arial"/>
                <a:cs typeface="Arial"/>
              </a:rPr>
              <a:t>n</a:t>
            </a:r>
            <a:r>
              <a:rPr sz="1900" spc="-10" dirty="0">
                <a:solidFill>
                  <a:srgbClr val="071A2F"/>
                </a:solidFill>
                <a:latin typeface="Arial"/>
                <a:cs typeface="Arial"/>
              </a:rPr>
              <a:t>s.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934"/>
            <a:ext cx="10021824" cy="819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06931"/>
            <a:ext cx="10021824" cy="3335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" y="175482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5">
                <a:moveTo>
                  <a:pt x="0" y="1944927"/>
                </a:moveTo>
                <a:lnTo>
                  <a:pt x="0" y="0"/>
                </a:lnTo>
              </a:path>
            </a:pathLst>
          </a:custGeom>
          <a:ln w="51206">
            <a:solidFill>
              <a:srgbClr val="38A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1590" y="96515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555693"/>
                </a:moveTo>
                <a:lnTo>
                  <a:pt x="0" y="0"/>
                </a:lnTo>
              </a:path>
            </a:pathLst>
          </a:custGeom>
          <a:ln w="36576">
            <a:solidFill>
              <a:srgbClr val="44A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9286" y="2785780"/>
            <a:ext cx="1287780" cy="0"/>
          </a:xfrm>
          <a:custGeom>
            <a:avLst/>
            <a:gdLst/>
            <a:ahLst/>
            <a:cxnLst/>
            <a:rect l="l" t="t" r="r" b="b"/>
            <a:pathLst>
              <a:path w="1287779">
                <a:moveTo>
                  <a:pt x="0" y="0"/>
                </a:moveTo>
                <a:lnTo>
                  <a:pt x="1287475" y="0"/>
                </a:lnTo>
              </a:path>
            </a:pathLst>
          </a:custGeom>
          <a:ln w="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2375" y="3021402"/>
            <a:ext cx="5154930" cy="1582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>
              <a:lnSpc>
                <a:spcPct val="110000"/>
              </a:lnSpc>
            </a:pPr>
            <a:r>
              <a:rPr sz="1850" spc="45" dirty="0">
                <a:solidFill>
                  <a:srgbClr val="1A1A1A"/>
                </a:solidFill>
                <a:latin typeface="Arial"/>
                <a:cs typeface="Arial"/>
              </a:rPr>
              <a:t>Kr</a:t>
            </a:r>
            <a:r>
              <a:rPr sz="1850" spc="-5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1850" spc="80" dirty="0">
                <a:solidFill>
                  <a:srgbClr val="1A1A1A"/>
                </a:solidFill>
                <a:latin typeface="Arial"/>
                <a:cs typeface="Arial"/>
              </a:rPr>
              <a:t>mperk</a:t>
            </a:r>
            <a:r>
              <a:rPr sz="1850" spc="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1A1A1A"/>
                </a:solidFill>
                <a:latin typeface="Arial"/>
                <a:cs typeface="Arial"/>
              </a:rPr>
              <a:t>Castle</a:t>
            </a:r>
            <a:r>
              <a:rPr sz="18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1A1A1A"/>
                </a:solidFill>
                <a:latin typeface="Arial"/>
                <a:cs typeface="Arial"/>
              </a:rPr>
              <a:t>is</a:t>
            </a:r>
            <a:r>
              <a:rPr sz="1850" spc="-1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1A1A1A"/>
                </a:solidFill>
                <a:latin typeface="Arial"/>
                <a:cs typeface="Arial"/>
              </a:rPr>
              <a:t>castle</a:t>
            </a:r>
            <a:r>
              <a:rPr sz="1850" spc="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1A1A1A"/>
                </a:solidFill>
                <a:latin typeface="Arial"/>
                <a:cs typeface="Arial"/>
              </a:rPr>
              <a:t>or</a:t>
            </a:r>
            <a:r>
              <a:rPr sz="1850" spc="-6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1A1A1A"/>
                </a:solidFill>
                <a:latin typeface="Arial"/>
                <a:cs typeface="Arial"/>
              </a:rPr>
              <a:t>manor</a:t>
            </a:r>
            <a:r>
              <a:rPr sz="1850" spc="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080808"/>
                </a:solidFill>
                <a:latin typeface="Arial"/>
                <a:cs typeface="Arial"/>
              </a:rPr>
              <a:t>located</a:t>
            </a:r>
            <a:r>
              <a:rPr sz="1850" spc="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lang="en-GB" sz="1850" spc="15" dirty="0" smtClean="0">
                <a:solidFill>
                  <a:srgbClr val="080808"/>
                </a:solidFill>
                <a:latin typeface="Arial"/>
                <a:cs typeface="Arial"/>
              </a:rPr>
              <a:t>in</a:t>
            </a:r>
            <a:r>
              <a:rPr sz="1850" spc="150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dirty="0" err="1" smtClean="0">
                <a:solidFill>
                  <a:srgbClr val="1A1A1A"/>
                </a:solidFill>
                <a:latin typeface="Arial"/>
                <a:cs typeface="Arial"/>
              </a:rPr>
              <a:t>Gorju</a:t>
            </a:r>
            <a:r>
              <a:rPr lang="en-GB" sz="1850" dirty="0" smtClean="0">
                <a:solidFill>
                  <a:srgbClr val="1A1A1A"/>
                </a:solidFill>
                <a:latin typeface="Arial"/>
                <a:cs typeface="Arial"/>
              </a:rPr>
              <a:t>š</a:t>
            </a:r>
            <a:r>
              <a:rPr sz="1850" dirty="0" smtClean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850" spc="30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1A1A1A"/>
                </a:solidFill>
                <a:latin typeface="Arial"/>
                <a:cs typeface="Arial"/>
              </a:rPr>
              <a:t>near</a:t>
            </a:r>
            <a:r>
              <a:rPr sz="1850" spc="-1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A1A1A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65" dirty="0">
                <a:solidFill>
                  <a:srgbClr val="1A1A1A"/>
                </a:solidFill>
                <a:latin typeface="Arial"/>
                <a:cs typeface="Arial"/>
              </a:rPr>
              <a:t>town</a:t>
            </a:r>
            <a:r>
              <a:rPr sz="1850" spc="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1A1A1A"/>
                </a:solidFill>
                <a:latin typeface="Arial"/>
                <a:cs typeface="Arial"/>
              </a:rPr>
              <a:t>of</a:t>
            </a:r>
            <a:r>
              <a:rPr sz="1850" spc="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40" dirty="0" smtClean="0">
                <a:solidFill>
                  <a:srgbClr val="1A1A1A"/>
                </a:solidFill>
                <a:latin typeface="Arial"/>
                <a:cs typeface="Arial"/>
              </a:rPr>
              <a:t>Dom</a:t>
            </a:r>
            <a:r>
              <a:rPr lang="en-GB" sz="1850" spc="40" dirty="0" smtClean="0">
                <a:solidFill>
                  <a:srgbClr val="1A1A1A"/>
                </a:solidFill>
                <a:latin typeface="Arial"/>
                <a:cs typeface="Arial"/>
              </a:rPr>
              <a:t>ž</a:t>
            </a:r>
            <a:r>
              <a:rPr sz="1850" spc="40" dirty="0" smtClean="0">
                <a:solidFill>
                  <a:srgbClr val="1A1A1A"/>
                </a:solidFill>
                <a:latin typeface="Arial"/>
                <a:cs typeface="Arial"/>
              </a:rPr>
              <a:t>ale</a:t>
            </a:r>
            <a:r>
              <a:rPr sz="1850" spc="70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850" spc="9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850" spc="-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1A1A"/>
                </a:solidFill>
                <a:latin typeface="Arial"/>
                <a:cs typeface="Arial"/>
              </a:rPr>
              <a:t>central</a:t>
            </a:r>
            <a:r>
              <a:rPr sz="1850" spc="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950" spc="-145" dirty="0">
                <a:solidFill>
                  <a:srgbClr val="1A1A1A"/>
                </a:solidFill>
                <a:latin typeface="Times New Roman"/>
                <a:cs typeface="Times New Roman"/>
              </a:rPr>
              <a:t>S</a:t>
            </a:r>
            <a:r>
              <a:rPr sz="1950" spc="-10" dirty="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sz="1950" spc="90" dirty="0">
                <a:solidFill>
                  <a:srgbClr val="1A1A1A"/>
                </a:solidFill>
                <a:latin typeface="Times New Roman"/>
                <a:cs typeface="Times New Roman"/>
              </a:rPr>
              <a:t>ove</a:t>
            </a:r>
            <a:r>
              <a:rPr sz="1950" spc="320" dirty="0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sz="1950" spc="10" dirty="0">
                <a:solidFill>
                  <a:srgbClr val="1A1A1A"/>
                </a:solidFill>
                <a:latin typeface="Times New Roman"/>
                <a:cs typeface="Times New Roman"/>
              </a:rPr>
              <a:t>ia.</a:t>
            </a:r>
            <a:r>
              <a:rPr sz="1950" spc="-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1A1A1A"/>
                </a:solidFill>
                <a:latin typeface="Times New Roman"/>
                <a:cs typeface="Times New Roman"/>
              </a:rPr>
              <a:t>Acc</a:t>
            </a:r>
            <a:r>
              <a:rPr sz="1950" spc="225" dirty="0">
                <a:solidFill>
                  <a:srgbClr val="1A1A1A"/>
                </a:solidFill>
                <a:latin typeface="Times New Roman"/>
                <a:cs typeface="Times New Roman"/>
              </a:rPr>
              <a:t>o</a:t>
            </a:r>
            <a:r>
              <a:rPr sz="1950" spc="30" dirty="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sz="1950" spc="235" dirty="0">
                <a:solidFill>
                  <a:srgbClr val="1A1A1A"/>
                </a:solidFill>
                <a:latin typeface="Times New Roman"/>
                <a:cs typeface="Times New Roman"/>
              </a:rPr>
              <a:t>d</a:t>
            </a:r>
            <a:r>
              <a:rPr sz="1950" spc="-90" dirty="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sz="1950" spc="125" dirty="0">
                <a:solidFill>
                  <a:srgbClr val="1A1A1A"/>
                </a:solidFill>
                <a:latin typeface="Times New Roman"/>
                <a:cs typeface="Times New Roman"/>
              </a:rPr>
              <a:t>ng</a:t>
            </a:r>
            <a:r>
              <a:rPr sz="1950" spc="-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165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95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-375" dirty="0">
                <a:solidFill>
                  <a:srgbClr val="1A1A1A"/>
                </a:solidFill>
                <a:latin typeface="Times New Roman"/>
                <a:cs typeface="Times New Roman"/>
              </a:rPr>
              <a:t>V</a:t>
            </a:r>
            <a:r>
              <a:rPr sz="1950" spc="22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950" spc="-150" dirty="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sz="1950" spc="-20" dirty="0">
                <a:solidFill>
                  <a:srgbClr val="1A1A1A"/>
                </a:solidFill>
                <a:latin typeface="Times New Roman"/>
                <a:cs typeface="Times New Roman"/>
              </a:rPr>
              <a:t>va</a:t>
            </a:r>
            <a:r>
              <a:rPr sz="1950" spc="-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1A1A1A"/>
                </a:solidFill>
                <a:latin typeface="Times New Roman"/>
                <a:cs typeface="Times New Roman"/>
              </a:rPr>
              <a:t>sor,</a:t>
            </a:r>
            <a:r>
              <a:rPr sz="1950" spc="-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950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1A1A1A"/>
                </a:solidFill>
                <a:latin typeface="Times New Roman"/>
                <a:cs typeface="Times New Roman"/>
              </a:rPr>
              <a:t>c</a:t>
            </a:r>
            <a:r>
              <a:rPr sz="1950" spc="20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950" spc="30" dirty="0">
                <a:solidFill>
                  <a:srgbClr val="1A1A1A"/>
                </a:solidFill>
                <a:latin typeface="Times New Roman"/>
                <a:cs typeface="Times New Roman"/>
              </a:rPr>
              <a:t>st</a:t>
            </a:r>
            <a:r>
              <a:rPr sz="1950" spc="145" dirty="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sz="1950" spc="190" dirty="0">
                <a:solidFill>
                  <a:srgbClr val="1A1A1A"/>
                </a:solidFill>
                <a:latin typeface="Times New Roman"/>
                <a:cs typeface="Times New Roman"/>
              </a:rPr>
              <a:t>e</a:t>
            </a:r>
            <a:r>
              <a:rPr sz="1950" spc="-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950" spc="95" dirty="0">
                <a:solidFill>
                  <a:srgbClr val="1A1A1A"/>
                </a:solidFill>
                <a:latin typeface="Times New Roman"/>
                <a:cs typeface="Times New Roman"/>
              </a:rPr>
              <a:t>w</a:t>
            </a:r>
            <a:r>
              <a:rPr sz="1950" spc="195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950" spc="-114" dirty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1950" spc="-7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95" dirty="0">
                <a:solidFill>
                  <a:srgbClr val="1A1A1A"/>
                </a:solidFill>
                <a:latin typeface="Arial"/>
                <a:cs typeface="Arial"/>
              </a:rPr>
              <a:t>bui</a:t>
            </a:r>
            <a:r>
              <a:rPr sz="1850" spc="-7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850" spc="229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8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A1A1A"/>
                </a:solidFill>
                <a:latin typeface="Arial"/>
                <a:cs typeface="Arial"/>
              </a:rPr>
              <a:t>in</a:t>
            </a:r>
            <a:r>
              <a:rPr sz="1850" spc="-20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A1A1A"/>
                </a:solidFill>
                <a:latin typeface="Arial"/>
                <a:cs typeface="Arial"/>
              </a:rPr>
              <a:t>the</a:t>
            </a:r>
            <a:r>
              <a:rPr sz="1850" spc="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080808"/>
                </a:solidFill>
                <a:latin typeface="Arial"/>
                <a:cs typeface="Arial"/>
              </a:rPr>
              <a:t>late</a:t>
            </a:r>
            <a:r>
              <a:rPr sz="1850" spc="-1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850" spc="-285" dirty="0">
                <a:solidFill>
                  <a:srgbClr val="1A1A1A"/>
                </a:solidFill>
                <a:latin typeface="Arial"/>
                <a:cs typeface="Arial"/>
              </a:rPr>
              <a:t>1</a:t>
            </a:r>
            <a:r>
              <a:rPr sz="1850" spc="100" dirty="0">
                <a:solidFill>
                  <a:srgbClr val="1A1A1A"/>
                </a:solidFill>
                <a:latin typeface="Arial"/>
                <a:cs typeface="Arial"/>
              </a:rPr>
              <a:t>3th</a:t>
            </a:r>
            <a:r>
              <a:rPr sz="1850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1A1A"/>
                </a:solidFill>
                <a:latin typeface="Arial"/>
                <a:cs typeface="Arial"/>
              </a:rPr>
              <a:t>ce</a:t>
            </a:r>
            <a:r>
              <a:rPr sz="1850" spc="-5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850" spc="9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850" spc="135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1850" spc="130" dirty="0">
                <a:solidFill>
                  <a:srgbClr val="1A1A1A"/>
                </a:solidFill>
                <a:latin typeface="Arial"/>
                <a:cs typeface="Arial"/>
              </a:rPr>
              <a:t>ry</a:t>
            </a:r>
            <a:r>
              <a:rPr sz="1850" spc="-7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1A1A"/>
                </a:solidFill>
                <a:latin typeface="Arial"/>
                <a:cs typeface="Arial"/>
              </a:rPr>
              <a:t>by</a:t>
            </a:r>
            <a:r>
              <a:rPr sz="185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A1A1A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1A1A1A"/>
                </a:solidFill>
                <a:latin typeface="Arial"/>
                <a:cs typeface="Arial"/>
              </a:rPr>
              <a:t>noble</a:t>
            </a:r>
            <a:r>
              <a:rPr sz="1850" spc="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1A1A1A"/>
                </a:solidFill>
                <a:latin typeface="Arial"/>
                <a:cs typeface="Arial"/>
              </a:rPr>
              <a:t>Rabe</a:t>
            </a:r>
            <a:r>
              <a:rPr sz="1850" spc="-5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1A1A1A"/>
                </a:solidFill>
                <a:latin typeface="Arial"/>
                <a:cs typeface="Arial"/>
              </a:rPr>
              <a:t>sber</a:t>
            </a:r>
            <a:r>
              <a:rPr sz="1850" spc="-60" dirty="0">
                <a:solidFill>
                  <a:srgbClr val="1A1A1A"/>
                </a:solidFill>
                <a:latin typeface="Arial"/>
                <a:cs typeface="Arial"/>
              </a:rPr>
              <a:t>g</a:t>
            </a:r>
            <a:r>
              <a:rPr sz="1850" spc="-75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850" spc="-1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165" dirty="0">
                <a:solidFill>
                  <a:srgbClr val="1A1A1A"/>
                </a:solidFill>
                <a:latin typeface="Arial"/>
                <a:cs typeface="Arial"/>
              </a:rPr>
              <a:t>from</a:t>
            </a:r>
            <a:r>
              <a:rPr sz="1850" spc="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1A1A"/>
                </a:solidFill>
                <a:latin typeface="Arial"/>
                <a:cs typeface="Arial"/>
              </a:rPr>
              <a:t>Kopr</a:t>
            </a:r>
            <a:r>
              <a:rPr sz="1850" spc="-5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850" spc="95" dirty="0">
                <a:solidFill>
                  <a:srgbClr val="1A1A1A"/>
                </a:solidFill>
                <a:latin typeface="Arial"/>
                <a:cs typeface="Arial"/>
              </a:rPr>
              <a:t>vn</a:t>
            </a:r>
            <a:r>
              <a:rPr sz="1850" spc="8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850" spc="120" dirty="0">
                <a:solidFill>
                  <a:srgbClr val="1A1A1A"/>
                </a:solidFill>
                <a:latin typeface="Arial"/>
                <a:cs typeface="Arial"/>
              </a:rPr>
              <a:t>k.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683"/>
            <a:ext cx="10036097" cy="1159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68" y="1635512"/>
            <a:ext cx="5218770" cy="3761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5442" y="2542477"/>
            <a:ext cx="490653" cy="193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7952" y="2646555"/>
            <a:ext cx="669073" cy="193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29131" y="18948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267" y="0"/>
                </a:lnTo>
              </a:path>
            </a:pathLst>
          </a:custGeom>
          <a:ln w="44604">
            <a:solidFill>
              <a:srgbClr val="64B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99358" y="1877482"/>
            <a:ext cx="3997325" cy="2272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799"/>
              </a:lnSpc>
            </a:pPr>
            <a:r>
              <a:rPr sz="1850" spc="-310" dirty="0" err="1" smtClean="0">
                <a:solidFill>
                  <a:srgbClr val="08182A"/>
                </a:solidFill>
                <a:latin typeface="Arial"/>
                <a:cs typeface="Arial"/>
              </a:rPr>
              <a:t>V</a:t>
            </a:r>
            <a:r>
              <a:rPr sz="1850" spc="-185" dirty="0" err="1" smtClean="0">
                <a:solidFill>
                  <a:srgbClr val="08182A"/>
                </a:solidFill>
                <a:latin typeface="Arial"/>
                <a:cs typeface="Arial"/>
              </a:rPr>
              <a:t>'</a:t>
            </a:r>
            <a:r>
              <a:rPr sz="1850" spc="150" dirty="0" err="1" smtClean="0">
                <a:solidFill>
                  <a:srgbClr val="08182A"/>
                </a:solidFill>
                <a:latin typeface="Arial"/>
                <a:cs typeface="Arial"/>
              </a:rPr>
              <a:t>o</a:t>
            </a:r>
            <a:r>
              <a:rPr sz="1850" spc="40" dirty="0" err="1" smtClean="0">
                <a:solidFill>
                  <a:srgbClr val="08182A"/>
                </a:solidFill>
                <a:latin typeface="Arial"/>
                <a:cs typeface="Arial"/>
              </a:rPr>
              <a:t>l</a:t>
            </a:r>
            <a:r>
              <a:rPr lang="en-GB" sz="1850" spc="40" dirty="0" err="1" smtClean="0">
                <a:solidFill>
                  <a:srgbClr val="08182A"/>
                </a:solidFill>
                <a:latin typeface="Arial"/>
                <a:cs typeface="Arial"/>
              </a:rPr>
              <a:t>čj</a:t>
            </a:r>
            <a:r>
              <a:rPr sz="1850" spc="575" dirty="0" err="1" smtClean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-195" dirty="0" err="1" smtClean="0">
                <a:solidFill>
                  <a:srgbClr val="08182A"/>
                </a:solidFill>
                <a:latin typeface="Arial"/>
                <a:cs typeface="Arial"/>
              </a:rPr>
              <a:t>P</a:t>
            </a:r>
            <a:r>
              <a:rPr sz="1850" spc="80" dirty="0" err="1" smtClean="0">
                <a:solidFill>
                  <a:srgbClr val="08182A"/>
                </a:solidFill>
                <a:latin typeface="Arial"/>
                <a:cs typeface="Arial"/>
              </a:rPr>
              <a:t>o</a:t>
            </a:r>
            <a:r>
              <a:rPr sz="1850" spc="180" dirty="0" err="1" smtClean="0">
                <a:solidFill>
                  <a:srgbClr val="08182A"/>
                </a:solidFill>
                <a:latin typeface="Arial"/>
                <a:cs typeface="Arial"/>
              </a:rPr>
              <a:t>tok</a:t>
            </a:r>
            <a:r>
              <a:rPr sz="1850" spc="-40" dirty="0" smtClean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-65" dirty="0">
                <a:solidFill>
                  <a:srgbClr val="08182A"/>
                </a:solidFill>
                <a:latin typeface="Arial"/>
                <a:cs typeface="Arial"/>
              </a:rPr>
              <a:t>s</a:t>
            </a:r>
            <a:r>
              <a:rPr sz="1850" spc="-9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08182A"/>
                </a:solidFill>
                <a:latin typeface="Arial"/>
                <a:cs typeface="Arial"/>
              </a:rPr>
              <a:t>best</a:t>
            </a:r>
            <a:r>
              <a:rPr sz="1850" spc="-12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65" dirty="0">
                <a:solidFill>
                  <a:srgbClr val="08182A"/>
                </a:solidFill>
                <a:latin typeface="Arial"/>
                <a:cs typeface="Arial"/>
              </a:rPr>
              <a:t>k</a:t>
            </a:r>
            <a:r>
              <a:rPr sz="1850" spc="45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190" dirty="0">
                <a:solidFill>
                  <a:srgbClr val="08182A"/>
                </a:solidFill>
                <a:latin typeface="Arial"/>
                <a:cs typeface="Arial"/>
              </a:rPr>
              <a:t>own</a:t>
            </a:r>
            <a:r>
              <a:rPr sz="1850" spc="-21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50" dirty="0">
                <a:solidFill>
                  <a:srgbClr val="08182A"/>
                </a:solidFill>
                <a:latin typeface="Arial"/>
                <a:cs typeface="Arial"/>
              </a:rPr>
              <a:t>f</a:t>
            </a:r>
            <a:r>
              <a:rPr sz="1850" spc="275" dirty="0">
                <a:solidFill>
                  <a:srgbClr val="08182A"/>
                </a:solidFill>
                <a:latin typeface="Arial"/>
                <a:cs typeface="Arial"/>
              </a:rPr>
              <a:t>o</a:t>
            </a:r>
            <a:r>
              <a:rPr sz="1850" spc="425" dirty="0">
                <a:solidFill>
                  <a:srgbClr val="08182A"/>
                </a:solidFill>
                <a:latin typeface="Arial"/>
                <a:cs typeface="Arial"/>
              </a:rPr>
              <a:t>r</a:t>
            </a:r>
            <a:r>
              <a:rPr sz="1850" spc="-130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105" dirty="0">
                <a:solidFill>
                  <a:srgbClr val="08182A"/>
                </a:solidFill>
                <a:latin typeface="Arial"/>
                <a:cs typeface="Arial"/>
              </a:rPr>
              <a:t>ts</a:t>
            </a:r>
            <a:r>
              <a:rPr sz="1850" spc="7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08182A"/>
                </a:solidFill>
                <a:latin typeface="Arial"/>
                <a:cs typeface="Arial"/>
              </a:rPr>
              <a:t>arboret</a:t>
            </a:r>
            <a:r>
              <a:rPr sz="1850" spc="175" dirty="0">
                <a:solidFill>
                  <a:srgbClr val="08182A"/>
                </a:solidFill>
                <a:latin typeface="Arial"/>
                <a:cs typeface="Arial"/>
              </a:rPr>
              <a:t>u</a:t>
            </a:r>
            <a:r>
              <a:rPr sz="1850" spc="150" dirty="0">
                <a:solidFill>
                  <a:srgbClr val="08182A"/>
                </a:solidFill>
                <a:latin typeface="Arial"/>
                <a:cs typeface="Arial"/>
              </a:rPr>
              <a:t>m</a:t>
            </a:r>
            <a:r>
              <a:rPr sz="1850" spc="415" dirty="0">
                <a:solidFill>
                  <a:srgbClr val="08182A"/>
                </a:solidFill>
                <a:latin typeface="Arial"/>
                <a:cs typeface="Arial"/>
              </a:rPr>
              <a:t>,</a:t>
            </a:r>
            <a:r>
              <a:rPr sz="1850" spc="140" dirty="0">
                <a:solidFill>
                  <a:srgbClr val="08182A"/>
                </a:solidFill>
                <a:latin typeface="Arial"/>
                <a:cs typeface="Arial"/>
              </a:rPr>
              <a:t>t</a:t>
            </a:r>
            <a:r>
              <a:rPr sz="1850" spc="225" dirty="0">
                <a:solidFill>
                  <a:srgbClr val="08182A"/>
                </a:solidFill>
                <a:latin typeface="Arial"/>
                <a:cs typeface="Arial"/>
              </a:rPr>
              <a:t>h</a:t>
            </a:r>
            <a:r>
              <a:rPr sz="1850" spc="110" dirty="0">
                <a:solidFill>
                  <a:srgbClr val="08182A"/>
                </a:solidFill>
                <a:latin typeface="Arial"/>
                <a:cs typeface="Arial"/>
              </a:rPr>
              <a:t>e</a:t>
            </a:r>
            <a:r>
              <a:rPr sz="1850" spc="-13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850" spc="114" dirty="0">
                <a:solidFill>
                  <a:srgbClr val="181818"/>
                </a:solidFill>
                <a:latin typeface="Arial"/>
                <a:cs typeface="Arial"/>
              </a:rPr>
              <a:t>ar</a:t>
            </a:r>
            <a:r>
              <a:rPr sz="1850" spc="1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1850" spc="40" dirty="0">
                <a:solidFill>
                  <a:srgbClr val="181818"/>
                </a:solidFill>
                <a:latin typeface="Arial"/>
                <a:cs typeface="Arial"/>
              </a:rPr>
              <a:t>est</a:t>
            </a:r>
            <a:r>
              <a:rPr sz="1850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08182A"/>
                </a:solidFill>
                <a:latin typeface="Arial"/>
                <a:cs typeface="Arial"/>
              </a:rPr>
              <a:t>a</a:t>
            </a:r>
            <a:r>
              <a:rPr sz="1850" spc="50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254" dirty="0">
                <a:solidFill>
                  <a:srgbClr val="08182A"/>
                </a:solidFill>
                <a:latin typeface="Arial"/>
                <a:cs typeface="Arial"/>
              </a:rPr>
              <a:t>d</a:t>
            </a:r>
            <a:r>
              <a:rPr sz="1850" spc="-22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20" dirty="0">
                <a:solidFill>
                  <a:srgbClr val="08182A"/>
                </a:solidFill>
                <a:latin typeface="Arial"/>
                <a:cs typeface="Arial"/>
              </a:rPr>
              <a:t>most</a:t>
            </a:r>
            <a:r>
              <a:rPr sz="1850" spc="6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20" dirty="0">
                <a:solidFill>
                  <a:srgbClr val="181818"/>
                </a:solidFill>
                <a:latin typeface="Arial"/>
                <a:cs typeface="Arial"/>
              </a:rPr>
              <a:t>popu</a:t>
            </a:r>
            <a:r>
              <a:rPr sz="1850" spc="1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850" spc="30" dirty="0">
                <a:solidFill>
                  <a:srgbClr val="181818"/>
                </a:solidFill>
                <a:latin typeface="Arial"/>
                <a:cs typeface="Arial"/>
              </a:rPr>
              <a:t>ar</a:t>
            </a:r>
            <a:r>
              <a:rPr sz="1850" spc="5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20" dirty="0">
                <a:solidFill>
                  <a:srgbClr val="181818"/>
                </a:solidFill>
                <a:latin typeface="Arial"/>
                <a:cs typeface="Arial"/>
              </a:rPr>
              <a:t>botan</a:t>
            </a:r>
            <a:r>
              <a:rPr sz="1850" spc="4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5" dirty="0">
                <a:solidFill>
                  <a:srgbClr val="181818"/>
                </a:solidFill>
                <a:latin typeface="Arial"/>
                <a:cs typeface="Arial"/>
              </a:rPr>
              <a:t>cal</a:t>
            </a:r>
            <a:r>
              <a:rPr sz="1850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08182A"/>
                </a:solidFill>
                <a:latin typeface="Arial"/>
                <a:cs typeface="Arial"/>
              </a:rPr>
              <a:t>garden</a:t>
            </a:r>
            <a:r>
              <a:rPr sz="1850" spc="55" dirty="0">
                <a:solidFill>
                  <a:srgbClr val="08182A"/>
                </a:solidFill>
                <a:latin typeface="Arial"/>
                <a:cs typeface="Arial"/>
              </a:rPr>
              <a:t> i</a:t>
            </a:r>
            <a:r>
              <a:rPr sz="1850" spc="265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13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1850" spc="-3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850" spc="50" dirty="0">
                <a:solidFill>
                  <a:srgbClr val="181818"/>
                </a:solidFill>
                <a:latin typeface="Arial"/>
                <a:cs typeface="Arial"/>
              </a:rPr>
              <a:t>ovenia.</a:t>
            </a:r>
            <a:r>
              <a:rPr sz="185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sz="1850" spc="-5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-10" dirty="0" smtClean="0">
                <a:solidFill>
                  <a:srgbClr val="181818"/>
                </a:solidFill>
                <a:latin typeface="Arial"/>
                <a:cs typeface="Arial"/>
              </a:rPr>
              <a:t>Vol</a:t>
            </a:r>
            <a:r>
              <a:rPr lang="en-GB" sz="1850" spc="-10" dirty="0" smtClean="0">
                <a:solidFill>
                  <a:srgbClr val="181818"/>
                </a:solidFill>
                <a:latin typeface="Arial"/>
                <a:cs typeface="Arial"/>
              </a:rPr>
              <a:t>č</a:t>
            </a:r>
            <a:r>
              <a:rPr sz="1850" spc="110" dirty="0" err="1" smtClean="0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sz="1850" spc="320" dirty="0" err="1" smtClean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-310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181818"/>
                </a:solidFill>
                <a:latin typeface="Arial"/>
                <a:cs typeface="Arial"/>
              </a:rPr>
              <a:t>Potok</a:t>
            </a:r>
            <a:r>
              <a:rPr sz="1850" spc="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1850" spc="125" dirty="0">
                <a:solidFill>
                  <a:srgbClr val="181818"/>
                </a:solidFill>
                <a:latin typeface="Arial"/>
                <a:cs typeface="Arial"/>
              </a:rPr>
              <a:t>rboret</a:t>
            </a:r>
            <a:r>
              <a:rPr sz="1850" spc="1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1850" spc="2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1850" spc="-18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-6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1850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81818"/>
                </a:solidFill>
                <a:latin typeface="Arial"/>
                <a:cs typeface="Arial"/>
              </a:rPr>
              <a:t>open</a:t>
            </a:r>
            <a:r>
              <a:rPr sz="1850" spc="-18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181818"/>
                </a:solidFill>
                <a:latin typeface="Arial"/>
                <a:cs typeface="Arial"/>
              </a:rPr>
              <a:t>from</a:t>
            </a:r>
            <a:r>
              <a:rPr sz="1850" spc="-8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181818"/>
                </a:solidFill>
                <a:latin typeface="Arial"/>
                <a:cs typeface="Arial"/>
              </a:rPr>
              <a:t>the be</a:t>
            </a:r>
            <a:r>
              <a:rPr sz="1850" spc="3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1850" spc="-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110" dirty="0">
                <a:solidFill>
                  <a:srgbClr val="181818"/>
                </a:solidFill>
                <a:latin typeface="Arial"/>
                <a:cs typeface="Arial"/>
              </a:rPr>
              <a:t>nn</a:t>
            </a:r>
            <a:r>
              <a:rPr sz="1850" spc="5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2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1850" spc="23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1850" spc="-14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sz="1850" spc="5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181818"/>
                </a:solidFill>
                <a:latin typeface="Arial"/>
                <a:cs typeface="Arial"/>
              </a:rPr>
              <a:t>March</a:t>
            </a:r>
            <a:r>
              <a:rPr sz="1850" spc="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1850" spc="185" dirty="0">
                <a:solidFill>
                  <a:srgbClr val="181818"/>
                </a:solidFill>
                <a:latin typeface="Arial"/>
                <a:cs typeface="Arial"/>
              </a:rPr>
              <a:t>nt</a:t>
            </a:r>
            <a:r>
              <a:rPr sz="1850" spc="5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85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850" spc="-28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81818"/>
                </a:solidFill>
                <a:latin typeface="Arial"/>
                <a:cs typeface="Arial"/>
              </a:rPr>
              <a:t>end</a:t>
            </a:r>
            <a:r>
              <a:rPr sz="1850" spc="-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sz="1850" spc="7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181818"/>
                </a:solidFill>
                <a:latin typeface="Arial"/>
                <a:cs typeface="Arial"/>
              </a:rPr>
              <a:t>Novembe</a:t>
            </a:r>
            <a:r>
              <a:rPr sz="1850" spc="13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1850" spc="445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" y="87782"/>
            <a:ext cx="10021824" cy="109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1561"/>
            <a:ext cx="6027724" cy="3218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129" y="1755648"/>
            <a:ext cx="541324" cy="87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2521" y="2414016"/>
            <a:ext cx="833932" cy="248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9878" y="1169881"/>
            <a:ext cx="0" cy="1257935"/>
          </a:xfrm>
          <a:custGeom>
            <a:avLst/>
            <a:gdLst/>
            <a:ahLst/>
            <a:cxnLst/>
            <a:rect l="l" t="t" r="r" b="b"/>
            <a:pathLst>
              <a:path h="1257935">
                <a:moveTo>
                  <a:pt x="0" y="1257623"/>
                </a:moveTo>
                <a:lnTo>
                  <a:pt x="0" y="0"/>
                </a:lnTo>
              </a:path>
            </a:pathLst>
          </a:custGeom>
          <a:ln w="43891">
            <a:solidFill>
              <a:srgbClr val="6BB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90589" y="1793026"/>
            <a:ext cx="3491229" cy="1272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>
              <a:lnSpc>
                <a:spcPct val="111400"/>
              </a:lnSpc>
            </a:pPr>
            <a:r>
              <a:rPr sz="1850" spc="20" dirty="0" err="1" smtClean="0">
                <a:solidFill>
                  <a:srgbClr val="08182A"/>
                </a:solidFill>
                <a:latin typeface="Arial"/>
                <a:cs typeface="Arial"/>
              </a:rPr>
              <a:t>Ka</a:t>
            </a:r>
            <a:r>
              <a:rPr sz="1850" spc="-30" dirty="0" err="1" smtClean="0">
                <a:solidFill>
                  <a:srgbClr val="08182A"/>
                </a:solidFill>
                <a:latin typeface="Arial"/>
                <a:cs typeface="Arial"/>
              </a:rPr>
              <a:t>m</a:t>
            </a:r>
            <a:r>
              <a:rPr sz="1850" spc="15" dirty="0" err="1" smtClean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-114" dirty="0" err="1" smtClean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lang="en-GB" sz="1850" spc="-114" dirty="0" err="1" smtClean="0">
                <a:solidFill>
                  <a:srgbClr val="08182A"/>
                </a:solidFill>
                <a:latin typeface="Arial"/>
                <a:cs typeface="Arial"/>
              </a:rPr>
              <a:t>šk</a:t>
            </a:r>
            <a:r>
              <a:rPr sz="1850" spc="5" dirty="0" smtClean="0">
                <a:solidFill>
                  <a:srgbClr val="08182A"/>
                </a:solidFill>
                <a:latin typeface="Arial"/>
                <a:cs typeface="Arial"/>
              </a:rPr>
              <a:t>a</a:t>
            </a:r>
            <a:r>
              <a:rPr sz="1850" spc="-25" dirty="0" smtClean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95" dirty="0">
                <a:solidFill>
                  <a:srgbClr val="08182A"/>
                </a:solidFill>
                <a:latin typeface="Arial"/>
                <a:cs typeface="Arial"/>
              </a:rPr>
              <a:t>B</a:t>
            </a:r>
            <a:r>
              <a:rPr sz="1850" spc="4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135" dirty="0">
                <a:solidFill>
                  <a:srgbClr val="08182A"/>
                </a:solidFill>
                <a:latin typeface="Arial"/>
                <a:cs typeface="Arial"/>
              </a:rPr>
              <a:t>s</a:t>
            </a:r>
            <a:r>
              <a:rPr sz="1850" spc="20" dirty="0">
                <a:solidFill>
                  <a:srgbClr val="08182A"/>
                </a:solidFill>
                <a:latin typeface="Arial"/>
                <a:cs typeface="Arial"/>
              </a:rPr>
              <a:t>t</a:t>
            </a:r>
            <a:r>
              <a:rPr sz="1850" spc="229" dirty="0">
                <a:solidFill>
                  <a:srgbClr val="08182A"/>
                </a:solidFill>
                <a:latin typeface="Arial"/>
                <a:cs typeface="Arial"/>
              </a:rPr>
              <a:t>r</a:t>
            </a:r>
            <a:r>
              <a:rPr sz="1850" spc="-5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-30" dirty="0">
                <a:solidFill>
                  <a:srgbClr val="08182A"/>
                </a:solidFill>
                <a:latin typeface="Arial"/>
                <a:cs typeface="Arial"/>
              </a:rPr>
              <a:t>ca</a:t>
            </a:r>
            <a:r>
              <a:rPr sz="1850" spc="-15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-10" dirty="0">
                <a:solidFill>
                  <a:srgbClr val="08182A"/>
                </a:solidFill>
                <a:latin typeface="Arial"/>
                <a:cs typeface="Arial"/>
              </a:rPr>
              <a:t>s</a:t>
            </a:r>
            <a:r>
              <a:rPr sz="1850" spc="-11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lang="en-GB" sz="1850" spc="-45" dirty="0" smtClean="0">
                <a:solidFill>
                  <a:srgbClr val="08182A"/>
                </a:solidFill>
                <a:latin typeface="Arial"/>
                <a:cs typeface="Arial"/>
              </a:rPr>
              <a:t>the </a:t>
            </a:r>
            <a:r>
              <a:rPr sz="1850" spc="229" dirty="0" smtClean="0">
                <a:solidFill>
                  <a:srgbClr val="08182A"/>
                </a:solidFill>
                <a:latin typeface="Arial"/>
                <a:cs typeface="Arial"/>
              </a:rPr>
              <a:t>r</a:t>
            </a:r>
            <a:r>
              <a:rPr sz="1850" spc="-55" dirty="0" smtClean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35" dirty="0" smtClean="0">
                <a:solidFill>
                  <a:srgbClr val="08182A"/>
                </a:solidFill>
                <a:latin typeface="Arial"/>
                <a:cs typeface="Arial"/>
              </a:rPr>
              <a:t>v</a:t>
            </a:r>
            <a:r>
              <a:rPr sz="1850" spc="20" dirty="0" smtClean="0">
                <a:solidFill>
                  <a:srgbClr val="08182A"/>
                </a:solidFill>
                <a:latin typeface="Arial"/>
                <a:cs typeface="Arial"/>
              </a:rPr>
              <a:t>e</a:t>
            </a:r>
            <a:r>
              <a:rPr sz="1850" spc="254" dirty="0" smtClean="0">
                <a:solidFill>
                  <a:srgbClr val="08182A"/>
                </a:solidFill>
                <a:latin typeface="Arial"/>
                <a:cs typeface="Arial"/>
              </a:rPr>
              <a:t>r</a:t>
            </a:r>
            <a:r>
              <a:rPr sz="1850" spc="-240" dirty="0" smtClean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245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12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55" dirty="0" smtClean="0">
                <a:solidFill>
                  <a:srgbClr val="08182A"/>
                </a:solidFill>
                <a:latin typeface="Arial"/>
                <a:cs typeface="Arial"/>
              </a:rPr>
              <a:t>Dom</a:t>
            </a:r>
            <a:r>
              <a:rPr lang="en-GB" sz="1850" spc="55" dirty="0" smtClean="0">
                <a:solidFill>
                  <a:srgbClr val="08182A"/>
                </a:solidFill>
                <a:latin typeface="Arial"/>
                <a:cs typeface="Arial"/>
              </a:rPr>
              <a:t>ž</a:t>
            </a:r>
            <a:r>
              <a:rPr sz="1850" spc="55" dirty="0" smtClean="0">
                <a:solidFill>
                  <a:srgbClr val="08182A"/>
                </a:solidFill>
                <a:latin typeface="Arial"/>
                <a:cs typeface="Arial"/>
              </a:rPr>
              <a:t>a</a:t>
            </a:r>
            <a:r>
              <a:rPr sz="1850" dirty="0" smtClean="0">
                <a:solidFill>
                  <a:srgbClr val="08182A"/>
                </a:solidFill>
                <a:latin typeface="Arial"/>
                <a:cs typeface="Arial"/>
              </a:rPr>
              <a:t>l</a:t>
            </a:r>
            <a:r>
              <a:rPr sz="1850" spc="20" dirty="0" smtClean="0">
                <a:solidFill>
                  <a:srgbClr val="08182A"/>
                </a:solidFill>
                <a:latin typeface="Arial"/>
                <a:cs typeface="Arial"/>
              </a:rPr>
              <a:t>e</a:t>
            </a:r>
            <a:r>
              <a:rPr lang="en-GB" sz="1850" spc="-15" dirty="0" smtClean="0">
                <a:solidFill>
                  <a:srgbClr val="08182A"/>
                </a:solidFill>
                <a:latin typeface="Arial"/>
                <a:cs typeface="Arial"/>
              </a:rPr>
              <a:t>. It is </a:t>
            </a:r>
            <a:r>
              <a:rPr sz="1850" spc="60" dirty="0" smtClean="0">
                <a:solidFill>
                  <a:srgbClr val="08182A"/>
                </a:solidFill>
                <a:latin typeface="Arial"/>
                <a:cs typeface="Arial"/>
              </a:rPr>
              <a:t>an</a:t>
            </a:r>
            <a:r>
              <a:rPr sz="1850" spc="-165" dirty="0" smtClean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08182A"/>
                </a:solidFill>
                <a:latin typeface="Arial"/>
                <a:cs typeface="Arial"/>
              </a:rPr>
              <a:t>A</a:t>
            </a:r>
            <a:r>
              <a:rPr sz="1850" spc="90" dirty="0">
                <a:solidFill>
                  <a:srgbClr val="08182A"/>
                </a:solidFill>
                <a:latin typeface="Arial"/>
                <a:cs typeface="Arial"/>
              </a:rPr>
              <a:t>l</a:t>
            </a:r>
            <a:r>
              <a:rPr sz="1850" spc="60" dirty="0">
                <a:solidFill>
                  <a:srgbClr val="08182A"/>
                </a:solidFill>
                <a:latin typeface="Arial"/>
                <a:cs typeface="Arial"/>
              </a:rPr>
              <a:t>p</a:t>
            </a:r>
            <a:r>
              <a:rPr sz="1850" spc="-1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60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90" dirty="0">
                <a:solidFill>
                  <a:srgbClr val="08182A"/>
                </a:solidFill>
                <a:latin typeface="Arial"/>
                <a:cs typeface="Arial"/>
              </a:rPr>
              <a:t>e</a:t>
            </a:r>
            <a:r>
              <a:rPr sz="1850" spc="-8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90" dirty="0">
                <a:solidFill>
                  <a:srgbClr val="08182A"/>
                </a:solidFill>
                <a:latin typeface="Arial"/>
                <a:cs typeface="Arial"/>
              </a:rPr>
              <a:t>r</a:t>
            </a:r>
            <a:r>
              <a:rPr sz="1850" spc="-1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25" dirty="0">
                <a:solidFill>
                  <a:srgbClr val="08182A"/>
                </a:solidFill>
                <a:latin typeface="Arial"/>
                <a:cs typeface="Arial"/>
              </a:rPr>
              <a:t>ver</a:t>
            </a:r>
            <a:r>
              <a:rPr sz="1850" spc="12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160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140" dirty="0">
                <a:solidFill>
                  <a:srgbClr val="161618"/>
                </a:solidFill>
                <a:latin typeface="Arial"/>
                <a:cs typeface="Arial"/>
              </a:rPr>
              <a:t>nort</a:t>
            </a:r>
            <a:r>
              <a:rPr sz="1850" spc="15" dirty="0">
                <a:solidFill>
                  <a:srgbClr val="161618"/>
                </a:solidFill>
                <a:latin typeface="Arial"/>
                <a:cs typeface="Arial"/>
              </a:rPr>
              <a:t>h</a:t>
            </a:r>
            <a:r>
              <a:rPr sz="1850" spc="105" dirty="0">
                <a:solidFill>
                  <a:srgbClr val="161618"/>
                </a:solidFill>
                <a:latin typeface="Arial"/>
                <a:cs typeface="Arial"/>
              </a:rPr>
              <a:t>ern</a:t>
            </a:r>
            <a:r>
              <a:rPr sz="1850" spc="-110" dirty="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sz="1850" spc="-155" dirty="0">
                <a:solidFill>
                  <a:srgbClr val="08182A"/>
                </a:solidFill>
                <a:latin typeface="Arial"/>
                <a:cs typeface="Arial"/>
              </a:rPr>
              <a:t>S</a:t>
            </a:r>
            <a:r>
              <a:rPr sz="1850" spc="45" dirty="0">
                <a:solidFill>
                  <a:srgbClr val="03080F"/>
                </a:solidFill>
                <a:latin typeface="Arial"/>
                <a:cs typeface="Arial"/>
              </a:rPr>
              <a:t>l</a:t>
            </a:r>
            <a:r>
              <a:rPr sz="1850" spc="75" dirty="0">
                <a:solidFill>
                  <a:srgbClr val="08182A"/>
                </a:solidFill>
                <a:latin typeface="Arial"/>
                <a:cs typeface="Arial"/>
              </a:rPr>
              <a:t>ove</a:t>
            </a:r>
            <a:r>
              <a:rPr sz="1850" spc="65" dirty="0">
                <a:solidFill>
                  <a:srgbClr val="08182A"/>
                </a:solidFill>
                <a:latin typeface="Arial"/>
                <a:cs typeface="Arial"/>
              </a:rPr>
              <a:t>n</a:t>
            </a:r>
            <a:r>
              <a:rPr sz="1850" spc="45" dirty="0">
                <a:solidFill>
                  <a:srgbClr val="08182A"/>
                </a:solidFill>
                <a:latin typeface="Arial"/>
                <a:cs typeface="Arial"/>
              </a:rPr>
              <a:t>i</a:t>
            </a:r>
            <a:r>
              <a:rPr sz="1850" spc="15" dirty="0">
                <a:solidFill>
                  <a:srgbClr val="08182A"/>
                </a:solidFill>
                <a:latin typeface="Arial"/>
                <a:cs typeface="Arial"/>
              </a:rPr>
              <a:t>a,</a:t>
            </a:r>
            <a:r>
              <a:rPr sz="1850" spc="-204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08182A"/>
                </a:solidFill>
                <a:latin typeface="Arial"/>
                <a:cs typeface="Arial"/>
              </a:rPr>
              <a:t>a</a:t>
            </a:r>
            <a:r>
              <a:rPr sz="1850" spc="125" dirty="0">
                <a:solidFill>
                  <a:srgbClr val="08182A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3080F"/>
                </a:solidFill>
                <a:latin typeface="Arial"/>
                <a:cs typeface="Arial"/>
              </a:rPr>
              <a:t>l</a:t>
            </a:r>
            <a:r>
              <a:rPr sz="1850" spc="-55" dirty="0">
                <a:solidFill>
                  <a:srgbClr val="08182A"/>
                </a:solidFill>
                <a:latin typeface="Arial"/>
                <a:cs typeface="Arial"/>
              </a:rPr>
              <a:t>e</a:t>
            </a:r>
            <a:r>
              <a:rPr sz="1850" spc="245" dirty="0">
                <a:solidFill>
                  <a:srgbClr val="08182A"/>
                </a:solidFill>
                <a:latin typeface="Arial"/>
                <a:cs typeface="Arial"/>
              </a:rPr>
              <a:t>ft </a:t>
            </a:r>
            <a:r>
              <a:rPr sz="1850" spc="145" dirty="0">
                <a:solidFill>
                  <a:srgbClr val="161618"/>
                </a:solidFill>
                <a:latin typeface="Arial"/>
                <a:cs typeface="Arial"/>
              </a:rPr>
              <a:t>tr</a:t>
            </a:r>
            <a:r>
              <a:rPr sz="1850" spc="165" dirty="0">
                <a:solidFill>
                  <a:srgbClr val="161618"/>
                </a:solidFill>
                <a:latin typeface="Arial"/>
                <a:cs typeface="Arial"/>
              </a:rPr>
              <a:t>i</a:t>
            </a:r>
            <a:r>
              <a:rPr sz="1850" spc="75" dirty="0">
                <a:solidFill>
                  <a:srgbClr val="161618"/>
                </a:solidFill>
                <a:latin typeface="Arial"/>
                <a:cs typeface="Arial"/>
              </a:rPr>
              <a:t>butary</a:t>
            </a:r>
            <a:r>
              <a:rPr sz="1850" spc="-65" dirty="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sz="1850" spc="120" dirty="0">
                <a:solidFill>
                  <a:srgbClr val="161618"/>
                </a:solidFill>
                <a:latin typeface="Arial"/>
                <a:cs typeface="Arial"/>
              </a:rPr>
              <a:t>of</a:t>
            </a:r>
            <a:r>
              <a:rPr sz="1850" spc="-15" dirty="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161618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161618"/>
                </a:solidFill>
                <a:latin typeface="Arial"/>
                <a:cs typeface="Arial"/>
              </a:rPr>
              <a:t>Sava</a:t>
            </a:r>
            <a:r>
              <a:rPr sz="1850" spc="229" dirty="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161618"/>
                </a:solidFill>
                <a:latin typeface="Arial"/>
                <a:cs typeface="Arial"/>
              </a:rPr>
              <a:t>River.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245"/>
            <a:ext cx="10043651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27005"/>
            <a:ext cx="5751870" cy="3111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895600"/>
            <a:ext cx="3992409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stadium 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 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</a:t>
            </a:r>
            <a:r>
              <a:rPr lang="en-GB"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</a:t>
            </a:r>
            <a:r>
              <a:rPr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2000" spc="10" dirty="0" err="1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whereDom</a:t>
            </a:r>
            <a:r>
              <a:rPr lang="en-GB" sz="2000" spc="10" dirty="0" err="1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ža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tba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 </a:t>
            </a:r>
            <a:r>
              <a:rPr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ub p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ays and </a:t>
            </a:r>
            <a:r>
              <a:rPr sz="2000" spc="10" dirty="0" smtClean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trains.</a:t>
            </a:r>
            <a:r>
              <a:rPr lang="en-GB" sz="2000" spc="10" dirty="0">
                <a:solidFill>
                  <a:srgbClr val="08182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addition, the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municipality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</a:t>
            </a:r>
            <a:r>
              <a:rPr lang="en-GB" sz="2000" spc="10" dirty="0" err="1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ža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organizes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various sports events and 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got</a:t>
            </a:r>
            <a:r>
              <a:rPr lang="en-GB" sz="2000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many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sports 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places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such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en-GB" sz="2000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courts and a 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hall,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swimming 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pool, 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football</a:t>
            </a:r>
            <a:r>
              <a:rPr lang="en-GB"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10" dirty="0" smtClean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fields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a 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race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</a:t>
            </a:r>
            <a:r>
              <a:rPr sz="2000" spc="10" dirty="0">
                <a:solidFill>
                  <a:srgbClr val="3636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spc="10" dirty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basket</a:t>
            </a:r>
            <a:r>
              <a:rPr lang="en-GB"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ball</a:t>
            </a:r>
            <a:r>
              <a:rPr sz="2000" spc="10" dirty="0" smtClean="0">
                <a:solidFill>
                  <a:srgbClr val="0C0E0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10" dirty="0">
                <a:solidFill>
                  <a:srgbClr val="1D1D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courts.</a:t>
            </a:r>
            <a:endParaRPr sz="2000" spc="1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441</Words>
  <Application>Microsoft Office PowerPoint</Application>
  <PresentationFormat>Po meri</PresentationFormat>
  <Paragraphs>36</Paragraphs>
  <Slides>30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30</vt:i4>
      </vt:variant>
    </vt:vector>
  </HeadingPairs>
  <TitlesOfParts>
    <vt:vector size="38" baseType="lpstr">
      <vt:lpstr>Arial</vt:lpstr>
      <vt:lpstr>Calibri</vt:lpstr>
      <vt:lpstr>Segoe UI</vt:lpstr>
      <vt:lpstr>Times New Roman</vt:lpstr>
      <vt:lpstr>Trebuchet MS</vt:lpstr>
      <vt:lpstr>Wingdings 3</vt:lpstr>
      <vt:lpstr>Office Theme</vt:lpstr>
      <vt:lpstr>Gladko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Česmin park</vt:lpstr>
      <vt:lpstr>PowerPointova predstavitev</vt:lpstr>
      <vt:lpstr>Different names and forms of the Secondary School Domžale</vt:lpstr>
      <vt:lpstr>Pupils and teachers in front of a pedestrian bridge over Kamniška Bistrica</vt:lpstr>
      <vt:lpstr>Dance hall – upper gym</vt:lpstr>
      <vt:lpstr>Fitness cornes in the dance hall</vt:lpstr>
      <vt:lpstr>Chess competition</vt:lpstr>
      <vt:lpstr>The new gym</vt:lpstr>
      <vt:lpstr>In the municipality centre</vt:lpstr>
      <vt:lpstr>The near football field</vt:lpstr>
      <vt:lpstr>PowerPointova predstavitev</vt:lpstr>
      <vt:lpstr>Rugby players on a sports day</vt:lpstr>
      <vt:lpstr>How a LEGO robot works</vt:lpstr>
      <vt:lpstr>Quizzes</vt:lpstr>
      <vt:lpstr>The mayor</vt:lpstr>
      <vt:lpstr>Presenting a project</vt:lpstr>
      <vt:lpstr>Erasmus+ project in France 2019</vt:lpstr>
      <vt:lpstr>Erasmus+ project in France 2019</vt:lpstr>
      <vt:lpstr>In the Slovenian parliament</vt:lpstr>
      <vt:lpstr>In the 1970s in front of the old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Marko</cp:lastModifiedBy>
  <cp:revision>4</cp:revision>
  <dcterms:created xsi:type="dcterms:W3CDTF">2021-05-11T21:28:37Z</dcterms:created>
  <dcterms:modified xsi:type="dcterms:W3CDTF">2021-05-11T20:07:36Z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2021-05-11T00:00:00Z</vt:filetime>
  </property>
  <property fmtid="{D5CDD505-2E9C-101B-9397-08002B2CF9AE}" pid="3" name="LastSaved">
    <vt:filetime>2021-05-11T00:00:00Z</vt:filetime>
  </property>
</Properties>
</file>