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8" r:id="rId3"/>
    <p:sldId id="265" r:id="rId4"/>
    <p:sldId id="263" r:id="rId5"/>
    <p:sldId id="262" r:id="rId6"/>
    <p:sldId id="260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33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0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874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83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4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727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808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110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66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7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115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35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67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68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18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50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487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2E72-9ED5-46FB-A816-26818D95851C}" type="datetimeFigureOut">
              <a:rPr lang="sl-SI" smtClean="0"/>
              <a:t>24. 05. 2022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C3B7-F0D5-469A-BCAB-F8167A7365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33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bYj5l4nP8?start=106&amp;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121C0-7C24-46BD-B4CD-B65358509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 err="1"/>
              <a:t>Bulgaria</a:t>
            </a:r>
            <a:r>
              <a:rPr lang="sl-SI" sz="7200" dirty="0"/>
              <a:t>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77C60E-0CB0-4A17-B080-0FBB46A61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400" dirty="0" err="1"/>
              <a:t>Secondary</a:t>
            </a:r>
            <a:r>
              <a:rPr lang="sl-SI" sz="2400" dirty="0"/>
              <a:t> </a:t>
            </a:r>
            <a:r>
              <a:rPr lang="sl-SI" sz="2400" dirty="0" err="1"/>
              <a:t>School</a:t>
            </a:r>
            <a:r>
              <a:rPr lang="sl-SI" sz="2400" dirty="0"/>
              <a:t> Domžale</a:t>
            </a:r>
          </a:p>
        </p:txBody>
      </p:sp>
    </p:spTree>
    <p:extLst>
      <p:ext uri="{BB962C8B-B14F-4D97-AF65-F5344CB8AC3E}">
        <p14:creationId xmlns:p14="http://schemas.microsoft.com/office/powerpoint/2010/main" val="211939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FD702-C29D-4916-B316-9B4037DA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err="1"/>
              <a:t>Secondary</a:t>
            </a:r>
            <a:r>
              <a:rPr lang="sl-SI" sz="4400" dirty="0"/>
              <a:t> </a:t>
            </a:r>
            <a:r>
              <a:rPr lang="sl-SI" sz="4400" dirty="0" err="1"/>
              <a:t>School</a:t>
            </a:r>
            <a:r>
              <a:rPr lang="sl-SI" sz="4400" dirty="0"/>
              <a:t> Domžale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BBA8FA-2D49-4E67-82D4-807CEC42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8887"/>
          </a:xfrm>
        </p:spPr>
        <p:txBody>
          <a:bodyPr>
            <a:normAutofit/>
          </a:bodyPr>
          <a:lstStyle/>
          <a:p>
            <a:r>
              <a:rPr lang="en-GB" sz="2400" dirty="0"/>
              <a:t>Website</a:t>
            </a:r>
          </a:p>
          <a:p>
            <a:r>
              <a:rPr lang="en-GB" sz="2400" dirty="0"/>
              <a:t>Facts</a:t>
            </a:r>
          </a:p>
          <a:p>
            <a:pPr lvl="1"/>
            <a:r>
              <a:rPr lang="en-GB" sz="1800" dirty="0"/>
              <a:t>600 pupils, aged 15—20</a:t>
            </a:r>
          </a:p>
          <a:p>
            <a:pPr lvl="1"/>
            <a:r>
              <a:rPr lang="en-GB" sz="1800" dirty="0"/>
              <a:t>Only upper secondary school in the municipality</a:t>
            </a:r>
          </a:p>
          <a:p>
            <a:pPr lvl="1"/>
            <a:r>
              <a:rPr lang="en-GB" sz="1800" dirty="0"/>
              <a:t>General education program</a:t>
            </a:r>
          </a:p>
          <a:p>
            <a:pPr lvl="1"/>
            <a:r>
              <a:rPr lang="en-GB" sz="1800" dirty="0"/>
              <a:t>Vocational programs (computer technician, mechanical </a:t>
            </a:r>
            <a:r>
              <a:rPr lang="en-GB" sz="1800" dirty="0" err="1"/>
              <a:t>engeneering</a:t>
            </a:r>
            <a:r>
              <a:rPr lang="en-GB" sz="1800" dirty="0"/>
              <a:t> technician, mechanic, plumber, merchant, seller)</a:t>
            </a:r>
          </a:p>
          <a:p>
            <a:pPr lvl="1"/>
            <a:r>
              <a:rPr lang="en-GB" sz="1800" dirty="0"/>
              <a:t>Historical: leather processing professions</a:t>
            </a:r>
          </a:p>
          <a:p>
            <a:pPr lvl="1"/>
            <a:r>
              <a:rPr lang="en-GB" sz="1800" dirty="0"/>
              <a:t>Since 1948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03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1090-DFB8-4B34-B6A0-EAB3FAF1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0226-A01B-4F22-83F5-334EBBC2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5CAD6-5C5B-4ABE-9B1D-E9284190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err="1"/>
              <a:t>Municipality</a:t>
            </a:r>
            <a:r>
              <a:rPr lang="sl-SI" sz="4400" dirty="0"/>
              <a:t> </a:t>
            </a:r>
            <a:r>
              <a:rPr lang="sl-SI" sz="4400" dirty="0" err="1"/>
              <a:t>of</a:t>
            </a:r>
            <a:r>
              <a:rPr lang="sl-SI" sz="4400" dirty="0"/>
              <a:t> Domžale</a:t>
            </a:r>
            <a:endParaRPr lang="sl-SI" sz="4400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0" y="2083118"/>
            <a:ext cx="6485068" cy="477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Central </a:t>
            </a:r>
            <a:r>
              <a:rPr lang="sl-SI" sz="2400" dirty="0" err="1"/>
              <a:t>Slovenia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Area: 72 km</a:t>
            </a:r>
            <a:r>
              <a:rPr lang="sl-SI" sz="2400" baseline="30000" dirty="0"/>
              <a:t>2</a:t>
            </a:r>
            <a:r>
              <a:rPr lang="sl-SI" sz="2400" dirty="0"/>
              <a:t> </a:t>
            </a:r>
          </a:p>
          <a:p>
            <a:pPr marL="0" indent="0">
              <a:buNone/>
            </a:pPr>
            <a:r>
              <a:rPr lang="sl-SI" sz="2400" dirty="0" err="1"/>
              <a:t>Elevation</a:t>
            </a:r>
            <a:r>
              <a:rPr lang="sl-SI" sz="2400" dirty="0"/>
              <a:t>: 304 m </a:t>
            </a:r>
            <a:r>
              <a:rPr lang="sl-SI" sz="2400" dirty="0" err="1"/>
              <a:t>a.s.l</a:t>
            </a:r>
            <a:r>
              <a:rPr lang="sl-SI" sz="2400" dirty="0"/>
              <a:t>.</a:t>
            </a:r>
          </a:p>
          <a:p>
            <a:pPr marL="0" indent="0">
              <a:buNone/>
            </a:pPr>
            <a:r>
              <a:rPr lang="sl-SI" sz="2400" dirty="0" err="1"/>
              <a:t>Population</a:t>
            </a:r>
            <a:r>
              <a:rPr lang="sl-SI" sz="2400" dirty="0"/>
              <a:t>: 32,000 (</a:t>
            </a:r>
            <a:r>
              <a:rPr lang="sl-SI" sz="2400" dirty="0" err="1"/>
              <a:t>city</a:t>
            </a:r>
            <a:r>
              <a:rPr lang="sl-SI" sz="2400" dirty="0"/>
              <a:t> 13,200)</a:t>
            </a:r>
          </a:p>
          <a:p>
            <a:pPr lvl="1"/>
            <a:r>
              <a:rPr lang="sl-SI" sz="1800" dirty="0" err="1"/>
              <a:t>Railway</a:t>
            </a:r>
            <a:r>
              <a:rPr lang="sl-SI" sz="1800" dirty="0"/>
              <a:t> line </a:t>
            </a:r>
            <a:r>
              <a:rPr lang="sl-SI" sz="1800" dirty="0" err="1"/>
              <a:t>since</a:t>
            </a:r>
            <a:r>
              <a:rPr lang="sl-SI" sz="1800" dirty="0"/>
              <a:t> 1891</a:t>
            </a:r>
          </a:p>
          <a:p>
            <a:pPr lvl="1"/>
            <a:r>
              <a:rPr lang="sl-SI" sz="1800" dirty="0"/>
              <a:t>4 </a:t>
            </a:r>
            <a:r>
              <a:rPr lang="sl-SI" sz="1800" dirty="0" err="1"/>
              <a:t>villages</a:t>
            </a:r>
            <a:r>
              <a:rPr lang="sl-SI" sz="1800" dirty="0"/>
              <a:t> </a:t>
            </a:r>
            <a:r>
              <a:rPr lang="sl-SI" sz="1800" dirty="0" err="1"/>
              <a:t>with</a:t>
            </a:r>
            <a:r>
              <a:rPr lang="sl-SI" sz="1800" dirty="0"/>
              <a:t> </a:t>
            </a:r>
          </a:p>
          <a:p>
            <a:pPr lvl="1"/>
            <a:r>
              <a:rPr lang="sl-SI" sz="1800" dirty="0" err="1"/>
              <a:t>straw-hat</a:t>
            </a:r>
            <a:r>
              <a:rPr lang="sl-SI" sz="1800" dirty="0"/>
              <a:t> </a:t>
            </a:r>
            <a:r>
              <a:rPr lang="sl-SI" sz="1800" dirty="0" err="1"/>
              <a:t>industry</a:t>
            </a:r>
            <a:r>
              <a:rPr lang="sl-SI" sz="1800" dirty="0"/>
              <a:t> </a:t>
            </a:r>
          </a:p>
          <a:p>
            <a:pPr lvl="1"/>
            <a:r>
              <a:rPr lang="sl-SI" sz="1800" dirty="0"/>
              <a:t>Market </a:t>
            </a:r>
            <a:r>
              <a:rPr lang="sl-SI" sz="1800" dirty="0" err="1"/>
              <a:t>town</a:t>
            </a:r>
            <a:r>
              <a:rPr lang="sl-SI" sz="1800" dirty="0"/>
              <a:t> </a:t>
            </a:r>
            <a:r>
              <a:rPr lang="sl-SI" sz="1800" dirty="0" err="1"/>
              <a:t>since</a:t>
            </a:r>
            <a:r>
              <a:rPr lang="sl-SI" sz="1800" dirty="0"/>
              <a:t> 1925 </a:t>
            </a:r>
          </a:p>
          <a:p>
            <a:pPr lvl="1"/>
            <a:r>
              <a:rPr lang="sl-SI" sz="1800" dirty="0" err="1"/>
              <a:t>City</a:t>
            </a:r>
            <a:r>
              <a:rPr lang="sl-SI" sz="1800" dirty="0"/>
              <a:t> </a:t>
            </a:r>
            <a:r>
              <a:rPr lang="sl-SI" sz="1800" dirty="0" err="1"/>
              <a:t>since</a:t>
            </a:r>
            <a:r>
              <a:rPr lang="sl-SI" sz="1800" dirty="0"/>
              <a:t> 1952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8756670" y="4595072"/>
            <a:ext cx="6870660" cy="365125"/>
          </a:xfrm>
        </p:spPr>
        <p:txBody>
          <a:bodyPr/>
          <a:lstStyle/>
          <a:p>
            <a:r>
              <a:rPr lang="sl-SI" dirty="0"/>
              <a:t>Občina Domžale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8" y="2653553"/>
            <a:ext cx="3143018" cy="20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46" y="4294208"/>
            <a:ext cx="4817954" cy="23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D04673-F60D-40F4-A58C-99241502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err="1"/>
              <a:t>Municipality</a:t>
            </a:r>
            <a:endParaRPr lang="sl-SI" sz="4800" dirty="0"/>
          </a:p>
        </p:txBody>
      </p:sp>
      <p:pic>
        <p:nvPicPr>
          <p:cNvPr id="5" name="Predstavnost v spletu 4" title="Turistično-predstavitveni film občine Domžale">
            <a:hlinkClick r:id="" action="ppaction://media"/>
            <a:extLst>
              <a:ext uri="{FF2B5EF4-FFF2-40B4-BE49-F238E27FC236}">
                <a16:creationId xmlns:a16="http://schemas.microsoft.com/office/drawing/2014/main" id="{1C912260-FA57-1633-EBE7-F31D458EC3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5973" y="1935921"/>
            <a:ext cx="7760054" cy="43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5D718-8EB7-403E-B2EA-1CEF4F4D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err="1"/>
              <a:t>Country</a:t>
            </a:r>
            <a:endParaRPr lang="sl-SI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76D37D1-8BE5-47F4-BBA1-A6C88EA30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Facts on Slovenia</a:t>
                </a:r>
                <a:r>
                  <a:rPr lang="sl-SI" sz="2400" dirty="0"/>
                  <a:t>. </a:t>
                </a:r>
                <a:r>
                  <a:rPr lang="sl-SI" sz="2400" dirty="0" err="1"/>
                  <a:t>What</a:t>
                </a:r>
                <a:r>
                  <a:rPr lang="sl-SI" sz="2400" dirty="0"/>
                  <a:t> </a:t>
                </a:r>
                <a:r>
                  <a:rPr lang="sl-SI" sz="2400" dirty="0" err="1"/>
                  <a:t>does</a:t>
                </a:r>
                <a:r>
                  <a:rPr lang="sl-SI" sz="2400" dirty="0"/>
                  <a:t> it </a:t>
                </a:r>
                <a:r>
                  <a:rPr lang="sl-SI" sz="2400" dirty="0" err="1"/>
                  <a:t>mean</a:t>
                </a:r>
                <a:r>
                  <a:rPr lang="sl-SI" sz="2400" dirty="0"/>
                  <a:t>? </a:t>
                </a:r>
                <a:endParaRPr lang="en-GB" sz="2400" dirty="0"/>
              </a:p>
              <a:p>
                <a:r>
                  <a:rPr lang="sl-SI" sz="2400" dirty="0"/>
                  <a:t>Area : </a:t>
                </a:r>
                <a:r>
                  <a:rPr lang="en-GB" sz="2400" dirty="0"/>
                  <a:t>20.000</a:t>
                </a:r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l-SI" sz="2400" dirty="0"/>
              </a:p>
              <a:p>
                <a:r>
                  <a:rPr lang="sl-SI" sz="2400" dirty="0" err="1"/>
                  <a:t>Population</a:t>
                </a:r>
                <a:r>
                  <a:rPr lang="sl-SI" sz="2400" dirty="0"/>
                  <a:t>: </a:t>
                </a:r>
                <a:r>
                  <a:rPr lang="en-GB" sz="2400" dirty="0"/>
                  <a:t>2.000.000</a:t>
                </a:r>
              </a:p>
              <a:p>
                <a:r>
                  <a:rPr lang="en-GB" sz="2400" dirty="0"/>
                  <a:t>Alps, Mediterranean, Pannonian</a:t>
                </a:r>
              </a:p>
              <a:p>
                <a:r>
                  <a:rPr lang="en-GB" sz="2400" dirty="0"/>
                  <a:t>Neighbours</a:t>
                </a:r>
                <a:r>
                  <a:rPr lang="sl-SI" sz="2400" dirty="0"/>
                  <a:t>: </a:t>
                </a:r>
                <a:r>
                  <a:rPr lang="sl-SI" sz="2400" dirty="0" err="1"/>
                  <a:t>Austria</a:t>
                </a:r>
                <a:r>
                  <a:rPr lang="sl-SI" sz="2400" dirty="0"/>
                  <a:t>, </a:t>
                </a:r>
                <a:r>
                  <a:rPr lang="sl-SI" sz="2400" dirty="0" err="1"/>
                  <a:t>Hungary</a:t>
                </a:r>
                <a:r>
                  <a:rPr lang="sl-SI" sz="2400" dirty="0"/>
                  <a:t>, </a:t>
                </a:r>
                <a:r>
                  <a:rPr lang="sl-SI" sz="2400" dirty="0" err="1"/>
                  <a:t>Croatia</a:t>
                </a:r>
                <a:r>
                  <a:rPr lang="sl-SI" sz="2400" dirty="0"/>
                  <a:t>, </a:t>
                </a:r>
                <a:r>
                  <a:rPr lang="sl-SI" sz="2400" dirty="0" err="1"/>
                  <a:t>Italy</a:t>
                </a:r>
                <a:endParaRPr lang="en-GB" sz="2400" dirty="0"/>
              </a:p>
              <a:p>
                <a:r>
                  <a:rPr lang="en-GB" sz="2400" dirty="0"/>
                  <a:t>Capital</a:t>
                </a:r>
                <a:r>
                  <a:rPr lang="sl-SI" sz="2400" dirty="0"/>
                  <a:t> : Ljubljana</a:t>
                </a:r>
                <a:endParaRPr lang="en-GB" sz="2400" dirty="0"/>
              </a:p>
              <a:p>
                <a:r>
                  <a:rPr lang="sl-SI" sz="2400" dirty="0"/>
                  <a:t>In a </a:t>
                </a:r>
                <a:r>
                  <a:rPr lang="sl-SI" sz="2400" dirty="0" err="1"/>
                  <a:t>shape</a:t>
                </a:r>
                <a:r>
                  <a:rPr lang="sl-SI" sz="2400" dirty="0"/>
                  <a:t> </a:t>
                </a:r>
                <a:r>
                  <a:rPr lang="sl-SI" sz="2400" dirty="0" err="1"/>
                  <a:t>of</a:t>
                </a:r>
                <a:r>
                  <a:rPr lang="sl-SI" sz="2400" dirty="0"/>
                  <a:t> a </a:t>
                </a:r>
                <a:r>
                  <a:rPr lang="sl-SI" sz="2400" dirty="0" err="1"/>
                  <a:t>chicken</a:t>
                </a:r>
                <a:endParaRPr lang="sl-SI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Označba mesta vsebine 2">
                <a:extLst>
                  <a:ext uri="{FF2B5EF4-FFF2-40B4-BE49-F238E27FC236}">
                    <a16:creationId xmlns:a16="http://schemas.microsoft.com/office/drawing/2014/main" id="{F76D37D1-8BE5-47F4-BBA1-A6C88EA30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5" t="-2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5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115811-7C81-4890-981C-440E4A39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305575"/>
            <a:ext cx="10353761" cy="1326321"/>
          </a:xfrm>
        </p:spPr>
        <p:txBody>
          <a:bodyPr>
            <a:normAutofit/>
          </a:bodyPr>
          <a:lstStyle/>
          <a:p>
            <a:r>
              <a:rPr lang="sl-SI" sz="4400" dirty="0" err="1"/>
              <a:t>Country</a:t>
            </a:r>
            <a:endParaRPr lang="en-GB" sz="4400" dirty="0"/>
          </a:p>
        </p:txBody>
      </p:sp>
      <p:pic>
        <p:nvPicPr>
          <p:cNvPr id="1026" name="Picture 2" descr="sl_1ddf5794-0d09-4873-8259-909e69a7265f.jpg (891×600)">
            <a:extLst>
              <a:ext uri="{FF2B5EF4-FFF2-40B4-BE49-F238E27FC236}">
                <a16:creationId xmlns:a16="http://schemas.microsoft.com/office/drawing/2014/main" id="{B1F731D2-B108-4DBF-A2FD-B0D27446A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125" y="1498048"/>
            <a:ext cx="7505749" cy="50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8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DBD38-37D6-975B-146F-DEFDE185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President</a:t>
            </a:r>
            <a:r>
              <a:rPr lang="sl-SI" dirty="0"/>
              <a:t> – Borut Pahor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0C7237-3BBC-34FE-1492-208F6B89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Known</a:t>
            </a:r>
            <a:r>
              <a:rPr lang="sl-SI" dirty="0"/>
              <a:t> as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Instagram</a:t>
            </a:r>
            <a:r>
              <a:rPr lang="sl-SI" dirty="0"/>
              <a:t> </a:t>
            </a:r>
            <a:r>
              <a:rPr lang="sl-SI" dirty="0" err="1"/>
              <a:t>president</a:t>
            </a:r>
            <a:endParaRPr lang="sl-SI" dirty="0"/>
          </a:p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only</a:t>
            </a:r>
            <a:r>
              <a:rPr lang="sl-SI" dirty="0"/>
              <a:t> </a:t>
            </a:r>
            <a:r>
              <a:rPr lang="sl-SI" dirty="0" err="1"/>
              <a:t>president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spoiled</a:t>
            </a:r>
            <a:r>
              <a:rPr lang="sl-SI" dirty="0"/>
              <a:t> a James Bond </a:t>
            </a:r>
            <a:r>
              <a:rPr lang="sl-SI" dirty="0" err="1"/>
              <a:t>movie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A5A8D2A-7C38-89E3-1C2A-62BF0324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6" y="4016912"/>
            <a:ext cx="3096161" cy="26887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B7851F-4996-6E1C-7FBE-02B99947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19" y="2202644"/>
            <a:ext cx="2575925" cy="37538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B2BD3A5-B656-C010-1539-792071646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36" y="4199993"/>
            <a:ext cx="2994042" cy="252750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232A43C-C649-F839-A31D-9AE41A975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267" y="3429000"/>
            <a:ext cx="2381819" cy="26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55840-1A75-ADE0-3E59-B06F4E61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Sports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E63C08-6498-4541-7B12-865E9F04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13" y="2161027"/>
            <a:ext cx="9613861" cy="3599316"/>
          </a:xfrm>
        </p:spPr>
        <p:txBody>
          <a:bodyPr/>
          <a:lstStyle/>
          <a:p>
            <a:r>
              <a:rPr lang="sl-SI" dirty="0"/>
              <a:t>Jan Oblak - </a:t>
            </a:r>
            <a:r>
              <a:rPr lang="sl-SI" dirty="0" err="1"/>
              <a:t>Football</a:t>
            </a:r>
            <a:endParaRPr lang="sl-SI" dirty="0"/>
          </a:p>
          <a:p>
            <a:r>
              <a:rPr lang="sl-SI" dirty="0"/>
              <a:t>Luka </a:t>
            </a:r>
            <a:r>
              <a:rPr lang="sl-SI" dirty="0" err="1"/>
              <a:t>Doncic</a:t>
            </a:r>
            <a:r>
              <a:rPr lang="sl-SI" dirty="0"/>
              <a:t> - </a:t>
            </a:r>
            <a:r>
              <a:rPr lang="sl-SI" dirty="0" err="1"/>
              <a:t>Basketball</a:t>
            </a:r>
            <a:r>
              <a:rPr lang="sl-SI" dirty="0"/>
              <a:t> </a:t>
            </a:r>
          </a:p>
          <a:p>
            <a:r>
              <a:rPr lang="sl-SI" dirty="0"/>
              <a:t>Tadej Pogačar - </a:t>
            </a:r>
            <a:r>
              <a:rPr lang="sl-SI" dirty="0" err="1"/>
              <a:t>Cycling</a:t>
            </a:r>
            <a:endParaRPr lang="sl-SI" dirty="0"/>
          </a:p>
          <a:p>
            <a:r>
              <a:rPr lang="sl-SI" dirty="0"/>
              <a:t>Primož Roglič - </a:t>
            </a:r>
            <a:r>
              <a:rPr lang="sl-SI" dirty="0" err="1"/>
              <a:t>Cycling</a:t>
            </a:r>
            <a:endParaRPr lang="sl-SI" dirty="0"/>
          </a:p>
          <a:p>
            <a:r>
              <a:rPr lang="sl-SI" dirty="0"/>
              <a:t>Peter Prevec – Ski </a:t>
            </a:r>
            <a:r>
              <a:rPr lang="sl-SI" dirty="0" err="1"/>
              <a:t>jumping</a:t>
            </a:r>
            <a:endParaRPr lang="sl-SI" dirty="0"/>
          </a:p>
          <a:p>
            <a:r>
              <a:rPr lang="sl-SI" dirty="0"/>
              <a:t>Tina Maze – </a:t>
            </a:r>
            <a:r>
              <a:rPr lang="sl-SI" dirty="0" err="1"/>
              <a:t>Skiing</a:t>
            </a:r>
            <a:r>
              <a:rPr lang="sl-SI" dirty="0"/>
              <a:t> (</a:t>
            </a:r>
            <a:r>
              <a:rPr lang="sl-SI" dirty="0" err="1"/>
              <a:t>retired</a:t>
            </a:r>
            <a:r>
              <a:rPr lang="sl-SI" dirty="0"/>
              <a:t>)</a:t>
            </a:r>
            <a:endParaRPr lang="en-GB" dirty="0"/>
          </a:p>
        </p:txBody>
      </p:sp>
      <p:pic>
        <p:nvPicPr>
          <p:cNvPr id="1026" name="Picture 2" descr="Jan Oblak seals new Atletico Madrid deal - Eurosport">
            <a:extLst>
              <a:ext uri="{FF2B5EF4-FFF2-40B4-BE49-F238E27FC236}">
                <a16:creationId xmlns:a16="http://schemas.microsoft.com/office/drawing/2014/main" id="{1A3BCB8B-CE2F-6992-739F-5D1CBACA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25" y="2123195"/>
            <a:ext cx="3350195" cy="18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ka Doncic assessed 16th tech, will miss regular season finale - Mavs  Moneyball">
            <a:extLst>
              <a:ext uri="{FF2B5EF4-FFF2-40B4-BE49-F238E27FC236}">
                <a16:creationId xmlns:a16="http://schemas.microsoft.com/office/drawing/2014/main" id="{F84C0221-C1ED-5AC7-39E4-9BDCE5DA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25" y="2123195"/>
            <a:ext cx="3494940" cy="23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ava Pro Cyclist Profile | Tadej Pogačar Pogi">
            <a:extLst>
              <a:ext uri="{FF2B5EF4-FFF2-40B4-BE49-F238E27FC236}">
                <a16:creationId xmlns:a16="http://schemas.microsoft.com/office/drawing/2014/main" id="{A54A56C0-8150-9804-AC71-28251BA7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9" y="4241959"/>
            <a:ext cx="1936115" cy="18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kipa24.si - UF, navijači PRIMOŽA ROGLIČA tega raje NE BERITE!!!">
            <a:extLst>
              <a:ext uri="{FF2B5EF4-FFF2-40B4-BE49-F238E27FC236}">
                <a16:creationId xmlns:a16="http://schemas.microsoft.com/office/drawing/2014/main" id="{2BF2763A-864F-C33A-C545-06CED5B7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40" y="4817848"/>
            <a:ext cx="2543525" cy="16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o: Prevc na prestol skakalnih legend s 15. zmago sezone - RTVSLO.si">
            <a:extLst>
              <a:ext uri="{FF2B5EF4-FFF2-40B4-BE49-F238E27FC236}">
                <a16:creationId xmlns:a16="http://schemas.microsoft.com/office/drawing/2014/main" id="{805DCB36-0F37-F51A-01E9-850F08B6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25" y="4273633"/>
            <a:ext cx="2612872" cy="22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ovenian Winter Olympic Heroes » BIG BERRY">
            <a:extLst>
              <a:ext uri="{FF2B5EF4-FFF2-40B4-BE49-F238E27FC236}">
                <a16:creationId xmlns:a16="http://schemas.microsoft.com/office/drawing/2014/main" id="{D4447CF7-16A9-8C64-36FE-B59F6E4C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18" y="5077763"/>
            <a:ext cx="2730744" cy="15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8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510</TotalTime>
  <Words>183</Words>
  <Application>Microsoft Office PowerPoint</Application>
  <PresentationFormat>Širokozaslonsko</PresentationFormat>
  <Paragraphs>42</Paragraphs>
  <Slides>9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Cambria Math</vt:lpstr>
      <vt:lpstr>Rockwell</vt:lpstr>
      <vt:lpstr>Damask</vt:lpstr>
      <vt:lpstr>Bulgaria 2022</vt:lpstr>
      <vt:lpstr>Secondary School Domžale</vt:lpstr>
      <vt:lpstr>PowerPointova predstavitev</vt:lpstr>
      <vt:lpstr>Municipality of Domžale</vt:lpstr>
      <vt:lpstr>Municipality</vt:lpstr>
      <vt:lpstr>Country</vt:lpstr>
      <vt:lpstr>Country</vt:lpstr>
      <vt:lpstr>President – Borut Pahor</vt:lpstr>
      <vt:lpstr>Sports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2021</dc:title>
  <dc:creator>Uporabnik</dc:creator>
  <cp:lastModifiedBy>Mark Hafner</cp:lastModifiedBy>
  <cp:revision>11</cp:revision>
  <dcterms:created xsi:type="dcterms:W3CDTF">2021-11-15T15:30:48Z</dcterms:created>
  <dcterms:modified xsi:type="dcterms:W3CDTF">2022-05-24T19:12:16Z</dcterms:modified>
</cp:coreProperties>
</file>